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21" d="100"/>
          <a:sy n="121" d="100"/>
        </p:scale>
        <p:origin x="1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0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94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60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1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7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9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9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50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59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8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4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F61AA-5A98-4049-A93E-477E5505141A}" type="datetimeFigureOut">
              <a:rPr lang="en-US" smtClean="0"/>
              <a:pPr/>
              <a:t>9/27/22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4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C57381-BC1C-BA7E-E640-B883A9E54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032" y="3909585"/>
            <a:ext cx="7335995" cy="1542463"/>
          </a:xfrm>
        </p:spPr>
        <p:txBody>
          <a:bodyPr anchor="t">
            <a:normAutofit/>
          </a:bodyPr>
          <a:lstStyle/>
          <a:p>
            <a:endParaRPr lang="en-AL" sz="1650">
              <a:solidFill>
                <a:srgbClr val="FFFFFF"/>
              </a:solidFill>
            </a:endParaRPr>
          </a:p>
          <a:p>
            <a:endParaRPr lang="en-AL" sz="1650">
              <a:solidFill>
                <a:srgbClr val="FFFFFF"/>
              </a:solidFill>
            </a:endParaRPr>
          </a:p>
        </p:txBody>
      </p:sp>
      <p:pic>
        <p:nvPicPr>
          <p:cNvPr id="9" name="Picture 8" descr="Timeline&#10;&#10;Description automatically generated">
            <a:extLst>
              <a:ext uri="{FF2B5EF4-FFF2-40B4-BE49-F238E27FC236}">
                <a16:creationId xmlns:a16="http://schemas.microsoft.com/office/drawing/2014/main" id="{EE786473-AEFC-7B03-15BD-4E92F4FAB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81" y="0"/>
            <a:ext cx="9194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3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45A0971E-2660-84F7-2EC5-C007D3CF4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81" y="0"/>
            <a:ext cx="9194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58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E83D47DC-0737-866D-1D26-EB92F9084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81" y="0"/>
            <a:ext cx="9194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24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17DD3110-9AD5-2C79-C4B2-C06B76672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81" y="-1"/>
            <a:ext cx="919496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82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C6781E14-EAD8-2A3B-641A-02738A44A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81" y="0"/>
            <a:ext cx="9194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58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16A70231-DFFD-3297-8123-2121748AE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81" y="0"/>
            <a:ext cx="9194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73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15055AC-251C-D28C-275C-6E88B3BDD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427" y="-36505"/>
            <a:ext cx="9243908" cy="689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table, treemap chart&#10;&#10;Description automatically generated">
            <a:extLst>
              <a:ext uri="{FF2B5EF4-FFF2-40B4-BE49-F238E27FC236}">
                <a16:creationId xmlns:a16="http://schemas.microsoft.com/office/drawing/2014/main" id="{EA5E3201-2288-0281-EC07-B08A0FBEE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81" y="0"/>
            <a:ext cx="9194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81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D9D32F-D837-F723-E8DC-7F6B1473F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931" y="1"/>
            <a:ext cx="91938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35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208AE600-A65F-2C6D-62A4-92658CDF2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81" y="0"/>
            <a:ext cx="9194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75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98E8F317-81A3-851B-29BD-76B2FDC1E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26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3087CDAE-329A-2241-5DC6-604ECE7AF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81" y="-1"/>
            <a:ext cx="9169481" cy="683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52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7D154C9E-9314-C20F-2EFC-D7C49AF62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81" y="0"/>
            <a:ext cx="9194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22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timeline&#10;&#10;Description automatically generated">
            <a:extLst>
              <a:ext uri="{FF2B5EF4-FFF2-40B4-BE49-F238E27FC236}">
                <a16:creationId xmlns:a16="http://schemas.microsoft.com/office/drawing/2014/main" id="{7FDAF7A1-D710-973C-991B-3BF4510BB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81" y="0"/>
            <a:ext cx="9194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05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BA41B9EF-B948-5AB3-73A1-793443A84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81" y="1"/>
            <a:ext cx="9194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60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F05A40E3-7D81-7DA2-3D51-11D1D528D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81" y="0"/>
            <a:ext cx="9194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79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timeline&#10;&#10;Description automatically generated">
            <a:extLst>
              <a:ext uri="{FF2B5EF4-FFF2-40B4-BE49-F238E27FC236}">
                <a16:creationId xmlns:a16="http://schemas.microsoft.com/office/drawing/2014/main" id="{51D8CBA9-36FF-5CDF-8FB1-B9AA5DC13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81" y="0"/>
            <a:ext cx="9169481" cy="683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47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0</Words>
  <Application>Microsoft Macintosh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 Nikaj</dc:creator>
  <cp:lastModifiedBy>Microsoft Office User</cp:lastModifiedBy>
  <cp:revision>2</cp:revision>
  <dcterms:created xsi:type="dcterms:W3CDTF">2022-09-27T12:49:52Z</dcterms:created>
  <dcterms:modified xsi:type="dcterms:W3CDTF">2022-09-27T13:14:44Z</dcterms:modified>
</cp:coreProperties>
</file>