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5" r:id="rId3"/>
    <p:sldId id="266" r:id="rId4"/>
    <p:sldId id="267" r:id="rId5"/>
    <p:sldId id="290" r:id="rId6"/>
    <p:sldId id="283" r:id="rId7"/>
    <p:sldId id="271" r:id="rId8"/>
    <p:sldId id="272" r:id="rId9"/>
    <p:sldId id="277" r:id="rId10"/>
    <p:sldId id="291" r:id="rId11"/>
    <p:sldId id="292" r:id="rId12"/>
    <p:sldId id="287" r:id="rId13"/>
    <p:sldId id="289" r:id="rId14"/>
    <p:sldId id="282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Statistics%20regarding%20Property%20information%20entered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Statistics%20regarding%20Property%20information%20entered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q-AL" sz="1800" b="1" dirty="0"/>
              <a:t>Nr.</a:t>
            </a:r>
            <a:r>
              <a:rPr lang="sq-AL" sz="1800" b="1" baseline="0" dirty="0"/>
              <a:t> i njësive pronësore të verifikuara/plotësuara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Totali i njesive të përditësuara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Sheet3!$A$2:$A$30</c:f>
              <c:strCache>
                <c:ptCount val="29"/>
                <c:pt idx="0">
                  <c:v>SELENICË</c:v>
                </c:pt>
                <c:pt idx="1">
                  <c:v>SARANDË</c:v>
                </c:pt>
                <c:pt idx="2">
                  <c:v>BELSH</c:v>
                </c:pt>
                <c:pt idx="3">
                  <c:v>PRRENJAS</c:v>
                </c:pt>
                <c:pt idx="4">
                  <c:v>LIBRAZHD</c:v>
                </c:pt>
                <c:pt idx="5">
                  <c:v>DIMAL</c:v>
                </c:pt>
                <c:pt idx="6">
                  <c:v>KLOS</c:v>
                </c:pt>
                <c:pt idx="7">
                  <c:v>DIBËR</c:v>
                </c:pt>
                <c:pt idx="8">
                  <c:v>DEVOLL</c:v>
                </c:pt>
                <c:pt idx="9">
                  <c:v>BULQIZË</c:v>
                </c:pt>
                <c:pt idx="10">
                  <c:v>POLIÇAN</c:v>
                </c:pt>
                <c:pt idx="11">
                  <c:v>KORÇË</c:v>
                </c:pt>
                <c:pt idx="12">
                  <c:v>MALIQ</c:v>
                </c:pt>
                <c:pt idx="13">
                  <c:v>MAT</c:v>
                </c:pt>
                <c:pt idx="14">
                  <c:v>KOLONJË</c:v>
                </c:pt>
                <c:pt idx="15">
                  <c:v>DROPULL</c:v>
                </c:pt>
                <c:pt idx="16">
                  <c:v>HAS</c:v>
                </c:pt>
                <c:pt idx="17">
                  <c:v>SKRAPAR</c:v>
                </c:pt>
                <c:pt idx="18">
                  <c:v>KONISPOL</c:v>
                </c:pt>
                <c:pt idx="19">
                  <c:v>FINIQ</c:v>
                </c:pt>
                <c:pt idx="20">
                  <c:v>BERAT</c:v>
                </c:pt>
                <c:pt idx="21">
                  <c:v>PUKË</c:v>
                </c:pt>
                <c:pt idx="22">
                  <c:v>KUÇOVË</c:v>
                </c:pt>
                <c:pt idx="23">
                  <c:v>DELVINË</c:v>
                </c:pt>
                <c:pt idx="24">
                  <c:v>CËRRIK</c:v>
                </c:pt>
                <c:pt idx="25">
                  <c:v>DIVJAKË</c:v>
                </c:pt>
                <c:pt idx="26">
                  <c:v>VLORË</c:v>
                </c:pt>
                <c:pt idx="27">
                  <c:v>MALLAKASTËR</c:v>
                </c:pt>
                <c:pt idx="28">
                  <c:v>LIBOHOVË</c:v>
                </c:pt>
              </c:strCache>
            </c:strRef>
          </c:cat>
          <c:val>
            <c:numRef>
              <c:f>Sheet3!$B$2:$B$30</c:f>
              <c:numCache>
                <c:formatCode>General</c:formatCode>
                <c:ptCount val="29"/>
                <c:pt idx="0">
                  <c:v>6947</c:v>
                </c:pt>
                <c:pt idx="1">
                  <c:v>6366</c:v>
                </c:pt>
                <c:pt idx="2">
                  <c:v>5802</c:v>
                </c:pt>
                <c:pt idx="3">
                  <c:v>4643</c:v>
                </c:pt>
                <c:pt idx="4">
                  <c:v>4367</c:v>
                </c:pt>
                <c:pt idx="5">
                  <c:v>4356</c:v>
                </c:pt>
                <c:pt idx="6">
                  <c:v>3927</c:v>
                </c:pt>
                <c:pt idx="7">
                  <c:v>3534</c:v>
                </c:pt>
                <c:pt idx="8">
                  <c:v>3517</c:v>
                </c:pt>
                <c:pt idx="9">
                  <c:v>3280</c:v>
                </c:pt>
                <c:pt idx="10">
                  <c:v>3034</c:v>
                </c:pt>
                <c:pt idx="11">
                  <c:v>2211</c:v>
                </c:pt>
                <c:pt idx="12">
                  <c:v>2154</c:v>
                </c:pt>
                <c:pt idx="13">
                  <c:v>2045</c:v>
                </c:pt>
                <c:pt idx="14">
                  <c:v>1936</c:v>
                </c:pt>
                <c:pt idx="15">
                  <c:v>1554</c:v>
                </c:pt>
                <c:pt idx="16">
                  <c:v>1537</c:v>
                </c:pt>
                <c:pt idx="17">
                  <c:v>975</c:v>
                </c:pt>
                <c:pt idx="18">
                  <c:v>810</c:v>
                </c:pt>
                <c:pt idx="19">
                  <c:v>719</c:v>
                </c:pt>
                <c:pt idx="20">
                  <c:v>601</c:v>
                </c:pt>
                <c:pt idx="21">
                  <c:v>553</c:v>
                </c:pt>
                <c:pt idx="22">
                  <c:v>425</c:v>
                </c:pt>
                <c:pt idx="23">
                  <c:v>386</c:v>
                </c:pt>
                <c:pt idx="24">
                  <c:v>358</c:v>
                </c:pt>
                <c:pt idx="25">
                  <c:v>236</c:v>
                </c:pt>
                <c:pt idx="26">
                  <c:v>131</c:v>
                </c:pt>
                <c:pt idx="27">
                  <c:v>100</c:v>
                </c:pt>
                <c:pt idx="28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07605840"/>
        <c:axId val="-1307600400"/>
        <c:axId val="0"/>
      </c:bar3DChart>
      <c:catAx>
        <c:axId val="-1307605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7600400"/>
        <c:crosses val="autoZero"/>
        <c:auto val="1"/>
        <c:lblAlgn val="ctr"/>
        <c:lblOffset val="100"/>
        <c:noMultiLvlLbl val="0"/>
      </c:catAx>
      <c:valAx>
        <c:axId val="-1307600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760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Nr</a:t>
            </a:r>
            <a:r>
              <a:rPr lang="en-US" sz="1800" b="1" dirty="0"/>
              <a:t>.  </a:t>
            </a:r>
            <a:r>
              <a:rPr lang="en-US" sz="1800" b="1" dirty="0" err="1"/>
              <a:t>i</a:t>
            </a:r>
            <a:r>
              <a:rPr lang="en-US" sz="1800" b="1" dirty="0"/>
              <a:t> </a:t>
            </a:r>
            <a:r>
              <a:rPr lang="en-US" sz="1800" b="1" dirty="0" err="1"/>
              <a:t>nj</a:t>
            </a:r>
            <a:r>
              <a:rPr lang="sq-AL" sz="1800" b="1" dirty="0"/>
              <a:t>ë</a:t>
            </a:r>
            <a:r>
              <a:rPr lang="en-US" sz="1800" b="1" dirty="0" err="1"/>
              <a:t>sive</a:t>
            </a:r>
            <a:r>
              <a:rPr lang="sq-AL" sz="1800" b="1" dirty="0"/>
              <a:t> pronësore</a:t>
            </a:r>
            <a:r>
              <a:rPr lang="sq-AL" sz="1800" b="1" baseline="0" dirty="0"/>
              <a:t> të verifikuara/plotësuara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Nr.  i njesive të përditësuara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Sheet4!$A$2:$A$33</c:f>
              <c:strCache>
                <c:ptCount val="32"/>
                <c:pt idx="0">
                  <c:v>HIMARË</c:v>
                </c:pt>
                <c:pt idx="1">
                  <c:v>MIRDITË</c:v>
                </c:pt>
                <c:pt idx="2">
                  <c:v>PEQIN</c:v>
                </c:pt>
                <c:pt idx="3">
                  <c:v>VORË</c:v>
                </c:pt>
                <c:pt idx="4">
                  <c:v>FIER</c:v>
                </c:pt>
                <c:pt idx="5">
                  <c:v>MALËSI E MADHE</c:v>
                </c:pt>
                <c:pt idx="6">
                  <c:v>ROSKOVEC</c:v>
                </c:pt>
                <c:pt idx="7">
                  <c:v>DURRËS</c:v>
                </c:pt>
                <c:pt idx="8">
                  <c:v>TIRANË</c:v>
                </c:pt>
                <c:pt idx="9">
                  <c:v>PATOS</c:v>
                </c:pt>
                <c:pt idx="10">
                  <c:v>SHKODËR</c:v>
                </c:pt>
                <c:pt idx="11">
                  <c:v>KURBIN</c:v>
                </c:pt>
                <c:pt idx="12">
                  <c:v>SHIJAK</c:v>
                </c:pt>
                <c:pt idx="13">
                  <c:v>RROGOZHINË</c:v>
                </c:pt>
                <c:pt idx="14">
                  <c:v>ELBASAN</c:v>
                </c:pt>
                <c:pt idx="15">
                  <c:v>GJIROKASTËR</c:v>
                </c:pt>
                <c:pt idx="16">
                  <c:v>TROPOJË</c:v>
                </c:pt>
                <c:pt idx="17">
                  <c:v>TEPELENË</c:v>
                </c:pt>
                <c:pt idx="18">
                  <c:v>GRAMSH</c:v>
                </c:pt>
                <c:pt idx="19">
                  <c:v>LUSHNJE</c:v>
                </c:pt>
                <c:pt idx="20">
                  <c:v>POGRADEC</c:v>
                </c:pt>
                <c:pt idx="21">
                  <c:v>KAMËZ</c:v>
                </c:pt>
                <c:pt idx="22">
                  <c:v>PËRMET</c:v>
                </c:pt>
                <c:pt idx="23">
                  <c:v>KRUJË</c:v>
                </c:pt>
                <c:pt idx="24">
                  <c:v>MEMALIAJ</c:v>
                </c:pt>
                <c:pt idx="25">
                  <c:v>FUSHË ARRËS</c:v>
                </c:pt>
                <c:pt idx="26">
                  <c:v>KAVAJË</c:v>
                </c:pt>
                <c:pt idx="27">
                  <c:v>KËLCYRË</c:v>
                </c:pt>
                <c:pt idx="28">
                  <c:v>KUKËS</c:v>
                </c:pt>
                <c:pt idx="29">
                  <c:v>LEZHË</c:v>
                </c:pt>
                <c:pt idx="30">
                  <c:v>PUSTEC</c:v>
                </c:pt>
                <c:pt idx="31">
                  <c:v>VAU I DEJËS</c:v>
                </c:pt>
              </c:strCache>
            </c:strRef>
          </c:cat>
          <c:val>
            <c:numRef>
              <c:f>Sheet4!$B$2:$B$33</c:f>
              <c:numCache>
                <c:formatCode>General</c:formatCode>
                <c:ptCount val="32"/>
                <c:pt idx="0">
                  <c:v>80</c:v>
                </c:pt>
                <c:pt idx="1">
                  <c:v>71</c:v>
                </c:pt>
                <c:pt idx="2">
                  <c:v>54</c:v>
                </c:pt>
                <c:pt idx="3">
                  <c:v>50</c:v>
                </c:pt>
                <c:pt idx="4">
                  <c:v>47</c:v>
                </c:pt>
                <c:pt idx="5">
                  <c:v>41</c:v>
                </c:pt>
                <c:pt idx="6">
                  <c:v>38</c:v>
                </c:pt>
                <c:pt idx="7">
                  <c:v>36</c:v>
                </c:pt>
                <c:pt idx="8">
                  <c:v>36</c:v>
                </c:pt>
                <c:pt idx="9">
                  <c:v>33</c:v>
                </c:pt>
                <c:pt idx="10">
                  <c:v>25</c:v>
                </c:pt>
                <c:pt idx="11">
                  <c:v>23</c:v>
                </c:pt>
                <c:pt idx="12">
                  <c:v>23</c:v>
                </c:pt>
                <c:pt idx="13">
                  <c:v>20</c:v>
                </c:pt>
                <c:pt idx="14">
                  <c:v>17</c:v>
                </c:pt>
                <c:pt idx="15">
                  <c:v>17</c:v>
                </c:pt>
                <c:pt idx="16">
                  <c:v>15</c:v>
                </c:pt>
                <c:pt idx="17">
                  <c:v>12</c:v>
                </c:pt>
                <c:pt idx="18">
                  <c:v>8</c:v>
                </c:pt>
                <c:pt idx="19">
                  <c:v>7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07597680"/>
        <c:axId val="-1307593872"/>
        <c:axId val="0"/>
      </c:bar3DChart>
      <c:catAx>
        <c:axId val="-1307597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7593872"/>
        <c:crosses val="autoZero"/>
        <c:auto val="1"/>
        <c:lblAlgn val="ctr"/>
        <c:lblOffset val="100"/>
        <c:noMultiLvlLbl val="0"/>
      </c:catAx>
      <c:valAx>
        <c:axId val="-1307593872"/>
        <c:scaling>
          <c:orientation val="minMax"/>
          <c:max val="700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759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D40CA-A90F-4DFE-AEDC-5E72BE6B2BD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57635C-8D9E-472B-9B3C-D478465C6F4F}">
      <dgm:prSet custT="1"/>
      <dgm:spPr/>
      <dgm:t>
        <a:bodyPr anchor="t"/>
        <a:lstStyle/>
        <a:p>
          <a:pPr algn="just" rtl="0"/>
          <a:r>
            <a:rPr lang="sq-AL" sz="1800" dirty="0" smtClean="0"/>
            <a:t>Në terma kombëtar, vetëm </a:t>
          </a:r>
          <a:r>
            <a:rPr lang="sq-AL" sz="1800" b="1" dirty="0" smtClean="0"/>
            <a:t>5.6%</a:t>
          </a:r>
          <a:r>
            <a:rPr lang="sq-AL" sz="1800" dirty="0" smtClean="0"/>
            <a:t> e njësive pronësore të regjistruara në sistem janë përditësuar/plotësuar me informacion nga bashkitë</a:t>
          </a:r>
          <a:endParaRPr lang="en-US" sz="1800" dirty="0"/>
        </a:p>
      </dgm:t>
    </dgm:pt>
    <dgm:pt modelId="{86E20439-4EB8-41A5-8EEC-4EA017ED10DE}" type="parTrans" cxnId="{4D5DE56C-29D7-4641-A630-7FD9AB36F8B8}">
      <dgm:prSet/>
      <dgm:spPr/>
      <dgm:t>
        <a:bodyPr/>
        <a:lstStyle/>
        <a:p>
          <a:endParaRPr lang="en-US"/>
        </a:p>
      </dgm:t>
    </dgm:pt>
    <dgm:pt modelId="{226AC00E-A20E-4A06-A339-8B6F71EF4904}" type="sibTrans" cxnId="{4D5DE56C-29D7-4641-A630-7FD9AB36F8B8}">
      <dgm:prSet/>
      <dgm:spPr/>
      <dgm:t>
        <a:bodyPr/>
        <a:lstStyle/>
        <a:p>
          <a:endParaRPr lang="en-US"/>
        </a:p>
      </dgm:t>
    </dgm:pt>
    <dgm:pt modelId="{FA2EA829-99C9-46A6-9F34-716AC797D8CE}">
      <dgm:prSet custT="1"/>
      <dgm:spPr/>
      <dgm:t>
        <a:bodyPr anchor="t"/>
        <a:lstStyle/>
        <a:p>
          <a:pPr algn="l" rtl="0"/>
          <a:r>
            <a:rPr lang="sq-AL" sz="1800" dirty="0" smtClean="0"/>
            <a:t>Bashkitë që kanë performuar më mirë janë:</a:t>
          </a:r>
        </a:p>
        <a:p>
          <a:pPr algn="l" rtl="0"/>
          <a:r>
            <a:rPr lang="sq-AL" sz="1800" b="1" dirty="0" smtClean="0"/>
            <a:t>Selenicë</a:t>
          </a:r>
        </a:p>
        <a:p>
          <a:pPr algn="l" rtl="0"/>
          <a:r>
            <a:rPr lang="sq-AL" sz="1800" b="1" dirty="0" smtClean="0"/>
            <a:t>Sarandë</a:t>
          </a:r>
        </a:p>
        <a:p>
          <a:pPr algn="l" rtl="0"/>
          <a:r>
            <a:rPr lang="sq-AL" sz="1800" b="1" dirty="0" smtClean="0"/>
            <a:t>Belsh</a:t>
          </a:r>
        </a:p>
      </dgm:t>
    </dgm:pt>
    <dgm:pt modelId="{B6FEE774-2D85-4280-A5CA-44E84B0153DA}" type="parTrans" cxnId="{B481FA71-19D3-431C-815E-62CCE433592B}">
      <dgm:prSet/>
      <dgm:spPr/>
      <dgm:t>
        <a:bodyPr/>
        <a:lstStyle/>
        <a:p>
          <a:endParaRPr lang="en-US"/>
        </a:p>
      </dgm:t>
    </dgm:pt>
    <dgm:pt modelId="{A9A97998-E548-4ABD-AF16-DBA211C62C58}" type="sibTrans" cxnId="{B481FA71-19D3-431C-815E-62CCE433592B}">
      <dgm:prSet/>
      <dgm:spPr/>
      <dgm:t>
        <a:bodyPr/>
        <a:lstStyle/>
        <a:p>
          <a:endParaRPr lang="en-US"/>
        </a:p>
      </dgm:t>
    </dgm:pt>
    <dgm:pt modelId="{A316DB60-584D-4441-97E7-6DCB2352951F}">
      <dgm:prSet custT="1"/>
      <dgm:spPr/>
      <dgm:t>
        <a:bodyPr anchor="t"/>
        <a:lstStyle/>
        <a:p>
          <a:pPr algn="just" rtl="0"/>
          <a:r>
            <a:rPr lang="sq-AL" sz="1800" dirty="0" smtClean="0"/>
            <a:t>Nga shifrat e ulëta të aktivitetit vihet re qartë se nga bashkitë nuk është kuptuar rëndësia e reformës për të ardhurat e tyre dhe e sistemit si një instrument kyç për arritjen e objektivave të reformës</a:t>
          </a:r>
          <a:endParaRPr lang="en-US" sz="1800" dirty="0"/>
        </a:p>
      </dgm:t>
    </dgm:pt>
    <dgm:pt modelId="{6844E193-860D-4169-BA78-54726A99E345}" type="parTrans" cxnId="{B79225B5-81EB-4F33-A8EA-9409CA72F90A}">
      <dgm:prSet/>
      <dgm:spPr/>
      <dgm:t>
        <a:bodyPr/>
        <a:lstStyle/>
        <a:p>
          <a:endParaRPr lang="en-US"/>
        </a:p>
      </dgm:t>
    </dgm:pt>
    <dgm:pt modelId="{77D1000B-7F8D-4879-968D-53873A32BF75}" type="sibTrans" cxnId="{B79225B5-81EB-4F33-A8EA-9409CA72F90A}">
      <dgm:prSet/>
      <dgm:spPr/>
      <dgm:t>
        <a:bodyPr/>
        <a:lstStyle/>
        <a:p>
          <a:endParaRPr lang="en-US"/>
        </a:p>
      </dgm:t>
    </dgm:pt>
    <dgm:pt modelId="{CF8F5CCA-B75E-4DAF-BF22-531A3009BE49}" type="pres">
      <dgm:prSet presAssocID="{96BD40CA-A90F-4DFE-AEDC-5E72BE6B2BDD}" presName="Name0" presStyleCnt="0">
        <dgm:presLayoutVars>
          <dgm:dir/>
          <dgm:animLvl val="lvl"/>
          <dgm:resizeHandles val="exact"/>
        </dgm:presLayoutVars>
      </dgm:prSet>
      <dgm:spPr/>
    </dgm:pt>
    <dgm:pt modelId="{06792420-3C6E-46A1-8B4E-3C2484EE0CE3}" type="pres">
      <dgm:prSet presAssocID="{96BD40CA-A90F-4DFE-AEDC-5E72BE6B2BDD}" presName="dummy" presStyleCnt="0"/>
      <dgm:spPr/>
    </dgm:pt>
    <dgm:pt modelId="{D90727D0-AE0E-4312-B3AD-9437BDA2CEFC}" type="pres">
      <dgm:prSet presAssocID="{96BD40CA-A90F-4DFE-AEDC-5E72BE6B2BDD}" presName="linH" presStyleCnt="0"/>
      <dgm:spPr/>
    </dgm:pt>
    <dgm:pt modelId="{1E7AB021-049C-43AA-B08C-5CC9906D0178}" type="pres">
      <dgm:prSet presAssocID="{96BD40CA-A90F-4DFE-AEDC-5E72BE6B2BDD}" presName="padding1" presStyleCnt="0"/>
      <dgm:spPr/>
    </dgm:pt>
    <dgm:pt modelId="{1FF19B7A-3545-4CDE-B134-C7D1D2128087}" type="pres">
      <dgm:prSet presAssocID="{2957635C-8D9E-472B-9B3C-D478465C6F4F}" presName="linV" presStyleCnt="0"/>
      <dgm:spPr/>
    </dgm:pt>
    <dgm:pt modelId="{6040DEE6-A0BA-4319-B4E0-DDF2FCB2492C}" type="pres">
      <dgm:prSet presAssocID="{2957635C-8D9E-472B-9B3C-D478465C6F4F}" presName="spVertical1" presStyleCnt="0"/>
      <dgm:spPr/>
    </dgm:pt>
    <dgm:pt modelId="{030D45DB-9262-4496-8BDA-DBE3BD8BFF83}" type="pres">
      <dgm:prSet presAssocID="{2957635C-8D9E-472B-9B3C-D478465C6F4F}" presName="parTx" presStyleLbl="revTx" presStyleIdx="0" presStyleCnt="3" custScaleX="99985" custLinFactNeighborX="-29479" custLinFactNeighborY="-1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4AEC3-EC84-4E17-A148-F126BAF4D084}" type="pres">
      <dgm:prSet presAssocID="{2957635C-8D9E-472B-9B3C-D478465C6F4F}" presName="spVertical2" presStyleCnt="0"/>
      <dgm:spPr/>
    </dgm:pt>
    <dgm:pt modelId="{11D24424-766B-49FB-90A4-4A078855E714}" type="pres">
      <dgm:prSet presAssocID="{2957635C-8D9E-472B-9B3C-D478465C6F4F}" presName="spVertical3" presStyleCnt="0"/>
      <dgm:spPr/>
    </dgm:pt>
    <dgm:pt modelId="{F9B56C4C-6528-424C-BBE1-081AAD004101}" type="pres">
      <dgm:prSet presAssocID="{226AC00E-A20E-4A06-A339-8B6F71EF4904}" presName="space" presStyleCnt="0"/>
      <dgm:spPr/>
    </dgm:pt>
    <dgm:pt modelId="{C99CA4A9-5CED-41ED-A9CA-BDE51EA385F2}" type="pres">
      <dgm:prSet presAssocID="{FA2EA829-99C9-46A6-9F34-716AC797D8CE}" presName="linV" presStyleCnt="0"/>
      <dgm:spPr/>
    </dgm:pt>
    <dgm:pt modelId="{CA00B071-D752-4468-A328-D80C70C16196}" type="pres">
      <dgm:prSet presAssocID="{FA2EA829-99C9-46A6-9F34-716AC797D8CE}" presName="spVertical1" presStyleCnt="0"/>
      <dgm:spPr/>
    </dgm:pt>
    <dgm:pt modelId="{1D9C7EC9-71A5-457A-BF8D-A86C6C2DAF05}" type="pres">
      <dgm:prSet presAssocID="{FA2EA829-99C9-46A6-9F34-716AC797D8CE}" presName="parTx" presStyleLbl="revTx" presStyleIdx="1" presStyleCnt="3" custScaleY="99717" custLinFactX="28083" custLinFactNeighborX="100000" custLinFactNeighborY="3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60E00-7A92-4BD3-B2E0-DB5FC1FACC68}" type="pres">
      <dgm:prSet presAssocID="{FA2EA829-99C9-46A6-9F34-716AC797D8CE}" presName="spVertical2" presStyleCnt="0"/>
      <dgm:spPr/>
    </dgm:pt>
    <dgm:pt modelId="{7C2AD2A4-446C-47B0-8ACF-3CDAB3DF6518}" type="pres">
      <dgm:prSet presAssocID="{FA2EA829-99C9-46A6-9F34-716AC797D8CE}" presName="spVertical3" presStyleCnt="0"/>
      <dgm:spPr/>
    </dgm:pt>
    <dgm:pt modelId="{352A3073-601B-4BD6-85D8-B5C001CD25D8}" type="pres">
      <dgm:prSet presAssocID="{A9A97998-E548-4ABD-AF16-DBA211C62C58}" presName="space" presStyleCnt="0"/>
      <dgm:spPr/>
    </dgm:pt>
    <dgm:pt modelId="{6D36EB6F-0E12-471E-89CE-9783BD6E6AE7}" type="pres">
      <dgm:prSet presAssocID="{A316DB60-584D-4441-97E7-6DCB2352951F}" presName="linV" presStyleCnt="0"/>
      <dgm:spPr/>
    </dgm:pt>
    <dgm:pt modelId="{3E6812D0-6B4F-4EEE-817A-C545B835B565}" type="pres">
      <dgm:prSet presAssocID="{A316DB60-584D-4441-97E7-6DCB2352951F}" presName="spVertical1" presStyleCnt="0"/>
      <dgm:spPr/>
    </dgm:pt>
    <dgm:pt modelId="{DE168731-26AD-48CD-BB6A-8E05DD84944A}" type="pres">
      <dgm:prSet presAssocID="{A316DB60-584D-4441-97E7-6DCB2352951F}" presName="parTx" presStyleLbl="revTx" presStyleIdx="2" presStyleCnt="3" custLinFactX="-30623" custLinFactNeighborX="-100000" custLinFactNeighborY="-14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084AA-EDA8-4BB4-B7EF-B2DC11A45DDA}" type="pres">
      <dgm:prSet presAssocID="{A316DB60-584D-4441-97E7-6DCB2352951F}" presName="spVertical2" presStyleCnt="0"/>
      <dgm:spPr/>
    </dgm:pt>
    <dgm:pt modelId="{7CBFCB62-B298-4778-A72F-5EECC1485C37}" type="pres">
      <dgm:prSet presAssocID="{A316DB60-584D-4441-97E7-6DCB2352951F}" presName="spVertical3" presStyleCnt="0"/>
      <dgm:spPr/>
    </dgm:pt>
    <dgm:pt modelId="{CBC9D6C1-563D-4A04-ACF2-675AC0F3E132}" type="pres">
      <dgm:prSet presAssocID="{96BD40CA-A90F-4DFE-AEDC-5E72BE6B2BDD}" presName="padding2" presStyleCnt="0"/>
      <dgm:spPr/>
    </dgm:pt>
    <dgm:pt modelId="{67929094-71F2-435E-9E7C-4B133CACCACD}" type="pres">
      <dgm:prSet presAssocID="{96BD40CA-A90F-4DFE-AEDC-5E72BE6B2BDD}" presName="negArrow" presStyleCnt="0"/>
      <dgm:spPr/>
    </dgm:pt>
    <dgm:pt modelId="{CCEB9FB4-71E8-44B3-9885-9C460588C978}" type="pres">
      <dgm:prSet presAssocID="{96BD40CA-A90F-4DFE-AEDC-5E72BE6B2BDD}" presName="backgroundArrow" presStyleLbl="node1" presStyleIdx="0" presStyleCn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</dgm:pt>
  </dgm:ptLst>
  <dgm:cxnLst>
    <dgm:cxn modelId="{7556A2B9-11D8-465F-94BD-B1777910969D}" type="presOf" srcId="{96BD40CA-A90F-4DFE-AEDC-5E72BE6B2BDD}" destId="{CF8F5CCA-B75E-4DAF-BF22-531A3009BE49}" srcOrd="0" destOrd="0" presId="urn:microsoft.com/office/officeart/2005/8/layout/hProcess3"/>
    <dgm:cxn modelId="{BF54C09D-901F-4AB6-8612-E51F88A4E873}" type="presOf" srcId="{2957635C-8D9E-472B-9B3C-D478465C6F4F}" destId="{030D45DB-9262-4496-8BDA-DBE3BD8BFF83}" srcOrd="0" destOrd="0" presId="urn:microsoft.com/office/officeart/2005/8/layout/hProcess3"/>
    <dgm:cxn modelId="{B79225B5-81EB-4F33-A8EA-9409CA72F90A}" srcId="{96BD40CA-A90F-4DFE-AEDC-5E72BE6B2BDD}" destId="{A316DB60-584D-4441-97E7-6DCB2352951F}" srcOrd="2" destOrd="0" parTransId="{6844E193-860D-4169-BA78-54726A99E345}" sibTransId="{77D1000B-7F8D-4879-968D-53873A32BF75}"/>
    <dgm:cxn modelId="{4D5DE56C-29D7-4641-A630-7FD9AB36F8B8}" srcId="{96BD40CA-A90F-4DFE-AEDC-5E72BE6B2BDD}" destId="{2957635C-8D9E-472B-9B3C-D478465C6F4F}" srcOrd="0" destOrd="0" parTransId="{86E20439-4EB8-41A5-8EEC-4EA017ED10DE}" sibTransId="{226AC00E-A20E-4A06-A339-8B6F71EF4904}"/>
    <dgm:cxn modelId="{6D912603-76FD-4FD5-BD83-C8EB67303A1B}" type="presOf" srcId="{FA2EA829-99C9-46A6-9F34-716AC797D8CE}" destId="{1D9C7EC9-71A5-457A-BF8D-A86C6C2DAF05}" srcOrd="0" destOrd="0" presId="urn:microsoft.com/office/officeart/2005/8/layout/hProcess3"/>
    <dgm:cxn modelId="{B481FA71-19D3-431C-815E-62CCE433592B}" srcId="{96BD40CA-A90F-4DFE-AEDC-5E72BE6B2BDD}" destId="{FA2EA829-99C9-46A6-9F34-716AC797D8CE}" srcOrd="1" destOrd="0" parTransId="{B6FEE774-2D85-4280-A5CA-44E84B0153DA}" sibTransId="{A9A97998-E548-4ABD-AF16-DBA211C62C58}"/>
    <dgm:cxn modelId="{AD4E4808-9AD5-40A3-9329-C5E9B9E40E0C}" type="presOf" srcId="{A316DB60-584D-4441-97E7-6DCB2352951F}" destId="{DE168731-26AD-48CD-BB6A-8E05DD84944A}" srcOrd="0" destOrd="0" presId="urn:microsoft.com/office/officeart/2005/8/layout/hProcess3"/>
    <dgm:cxn modelId="{17FC694E-322D-4972-BC77-8C65F688449E}" type="presParOf" srcId="{CF8F5CCA-B75E-4DAF-BF22-531A3009BE49}" destId="{06792420-3C6E-46A1-8B4E-3C2484EE0CE3}" srcOrd="0" destOrd="0" presId="urn:microsoft.com/office/officeart/2005/8/layout/hProcess3"/>
    <dgm:cxn modelId="{3A2AE0C0-760E-48B4-8616-31CDACC86CA0}" type="presParOf" srcId="{CF8F5CCA-B75E-4DAF-BF22-531A3009BE49}" destId="{D90727D0-AE0E-4312-B3AD-9437BDA2CEFC}" srcOrd="1" destOrd="0" presId="urn:microsoft.com/office/officeart/2005/8/layout/hProcess3"/>
    <dgm:cxn modelId="{E296282C-4C80-4C6B-B294-2626BF07B78A}" type="presParOf" srcId="{D90727D0-AE0E-4312-B3AD-9437BDA2CEFC}" destId="{1E7AB021-049C-43AA-B08C-5CC9906D0178}" srcOrd="0" destOrd="0" presId="urn:microsoft.com/office/officeart/2005/8/layout/hProcess3"/>
    <dgm:cxn modelId="{467BE65B-7A22-418E-B9E2-9D756A277004}" type="presParOf" srcId="{D90727D0-AE0E-4312-B3AD-9437BDA2CEFC}" destId="{1FF19B7A-3545-4CDE-B134-C7D1D2128087}" srcOrd="1" destOrd="0" presId="urn:microsoft.com/office/officeart/2005/8/layout/hProcess3"/>
    <dgm:cxn modelId="{5A802D0F-4204-4CBE-B9AD-212B64F3CC34}" type="presParOf" srcId="{1FF19B7A-3545-4CDE-B134-C7D1D2128087}" destId="{6040DEE6-A0BA-4319-B4E0-DDF2FCB2492C}" srcOrd="0" destOrd="0" presId="urn:microsoft.com/office/officeart/2005/8/layout/hProcess3"/>
    <dgm:cxn modelId="{B8275DBF-6320-400E-802D-12A117D9DCD3}" type="presParOf" srcId="{1FF19B7A-3545-4CDE-B134-C7D1D2128087}" destId="{030D45DB-9262-4496-8BDA-DBE3BD8BFF83}" srcOrd="1" destOrd="0" presId="urn:microsoft.com/office/officeart/2005/8/layout/hProcess3"/>
    <dgm:cxn modelId="{B50E1814-1607-4287-851F-72578518E874}" type="presParOf" srcId="{1FF19B7A-3545-4CDE-B134-C7D1D2128087}" destId="{9494AEC3-EC84-4E17-A148-F126BAF4D084}" srcOrd="2" destOrd="0" presId="urn:microsoft.com/office/officeart/2005/8/layout/hProcess3"/>
    <dgm:cxn modelId="{D4517C3D-632E-4C80-9A79-9E044B5A758D}" type="presParOf" srcId="{1FF19B7A-3545-4CDE-B134-C7D1D2128087}" destId="{11D24424-766B-49FB-90A4-4A078855E714}" srcOrd="3" destOrd="0" presId="urn:microsoft.com/office/officeart/2005/8/layout/hProcess3"/>
    <dgm:cxn modelId="{608DB582-3710-4FA4-8788-31C40CBE266C}" type="presParOf" srcId="{D90727D0-AE0E-4312-B3AD-9437BDA2CEFC}" destId="{F9B56C4C-6528-424C-BBE1-081AAD004101}" srcOrd="2" destOrd="0" presId="urn:microsoft.com/office/officeart/2005/8/layout/hProcess3"/>
    <dgm:cxn modelId="{BDC4626C-92D0-40A3-B702-FA7FC38944D7}" type="presParOf" srcId="{D90727D0-AE0E-4312-B3AD-9437BDA2CEFC}" destId="{C99CA4A9-5CED-41ED-A9CA-BDE51EA385F2}" srcOrd="3" destOrd="0" presId="urn:microsoft.com/office/officeart/2005/8/layout/hProcess3"/>
    <dgm:cxn modelId="{A07040AE-76C6-4B14-BBB1-0BA3F61399B7}" type="presParOf" srcId="{C99CA4A9-5CED-41ED-A9CA-BDE51EA385F2}" destId="{CA00B071-D752-4468-A328-D80C70C16196}" srcOrd="0" destOrd="0" presId="urn:microsoft.com/office/officeart/2005/8/layout/hProcess3"/>
    <dgm:cxn modelId="{9B372D22-31F9-43CF-BE51-C71CEA2A212C}" type="presParOf" srcId="{C99CA4A9-5CED-41ED-A9CA-BDE51EA385F2}" destId="{1D9C7EC9-71A5-457A-BF8D-A86C6C2DAF05}" srcOrd="1" destOrd="0" presId="urn:microsoft.com/office/officeart/2005/8/layout/hProcess3"/>
    <dgm:cxn modelId="{2D699FE7-3791-40FC-898D-D4C01DA52B23}" type="presParOf" srcId="{C99CA4A9-5CED-41ED-A9CA-BDE51EA385F2}" destId="{AC660E00-7A92-4BD3-B2E0-DB5FC1FACC68}" srcOrd="2" destOrd="0" presId="urn:microsoft.com/office/officeart/2005/8/layout/hProcess3"/>
    <dgm:cxn modelId="{58BD5D16-44D9-48EC-8D6A-F244B840FB3F}" type="presParOf" srcId="{C99CA4A9-5CED-41ED-A9CA-BDE51EA385F2}" destId="{7C2AD2A4-446C-47B0-8ACF-3CDAB3DF6518}" srcOrd="3" destOrd="0" presId="urn:microsoft.com/office/officeart/2005/8/layout/hProcess3"/>
    <dgm:cxn modelId="{0AFF9211-9640-4D46-A46E-B419257C7245}" type="presParOf" srcId="{D90727D0-AE0E-4312-B3AD-9437BDA2CEFC}" destId="{352A3073-601B-4BD6-85D8-B5C001CD25D8}" srcOrd="4" destOrd="0" presId="urn:microsoft.com/office/officeart/2005/8/layout/hProcess3"/>
    <dgm:cxn modelId="{9DC89339-DB94-4781-B32B-BCE693F64629}" type="presParOf" srcId="{D90727D0-AE0E-4312-B3AD-9437BDA2CEFC}" destId="{6D36EB6F-0E12-471E-89CE-9783BD6E6AE7}" srcOrd="5" destOrd="0" presId="urn:microsoft.com/office/officeart/2005/8/layout/hProcess3"/>
    <dgm:cxn modelId="{FE2C7F24-E51E-412C-B78F-101221691D7C}" type="presParOf" srcId="{6D36EB6F-0E12-471E-89CE-9783BD6E6AE7}" destId="{3E6812D0-6B4F-4EEE-817A-C545B835B565}" srcOrd="0" destOrd="0" presId="urn:microsoft.com/office/officeart/2005/8/layout/hProcess3"/>
    <dgm:cxn modelId="{F509E715-9FBC-4C98-932D-E5E5ADC7243A}" type="presParOf" srcId="{6D36EB6F-0E12-471E-89CE-9783BD6E6AE7}" destId="{DE168731-26AD-48CD-BB6A-8E05DD84944A}" srcOrd="1" destOrd="0" presId="urn:microsoft.com/office/officeart/2005/8/layout/hProcess3"/>
    <dgm:cxn modelId="{D7E225A2-7DEE-4111-85D5-431648A2C506}" type="presParOf" srcId="{6D36EB6F-0E12-471E-89CE-9783BD6E6AE7}" destId="{12D084AA-EDA8-4BB4-B7EF-B2DC11A45DDA}" srcOrd="2" destOrd="0" presId="urn:microsoft.com/office/officeart/2005/8/layout/hProcess3"/>
    <dgm:cxn modelId="{EE272CC1-5529-4833-A5F4-F3F8ADFCB1CA}" type="presParOf" srcId="{6D36EB6F-0E12-471E-89CE-9783BD6E6AE7}" destId="{7CBFCB62-B298-4778-A72F-5EECC1485C37}" srcOrd="3" destOrd="0" presId="urn:microsoft.com/office/officeart/2005/8/layout/hProcess3"/>
    <dgm:cxn modelId="{826A2C5D-1118-462E-B0C6-806CC8ED9FFB}" type="presParOf" srcId="{D90727D0-AE0E-4312-B3AD-9437BDA2CEFC}" destId="{CBC9D6C1-563D-4A04-ACF2-675AC0F3E132}" srcOrd="6" destOrd="0" presId="urn:microsoft.com/office/officeart/2005/8/layout/hProcess3"/>
    <dgm:cxn modelId="{FEFC9C27-5070-42C2-93EA-450AC6542A49}" type="presParOf" srcId="{D90727D0-AE0E-4312-B3AD-9437BDA2CEFC}" destId="{67929094-71F2-435E-9E7C-4B133CACCACD}" srcOrd="7" destOrd="0" presId="urn:microsoft.com/office/officeart/2005/8/layout/hProcess3"/>
    <dgm:cxn modelId="{9EEDE3BD-1F87-47B8-937A-AF8A0C6867EA}" type="presParOf" srcId="{D90727D0-AE0E-4312-B3AD-9437BDA2CEFC}" destId="{CCEB9FB4-71E8-44B3-9885-9C460588C978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D22B3-2475-44F1-BE58-077B687808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F11090-B22B-4DD3-960D-823800A2FCD0}">
      <dgm:prSet/>
      <dgm:spPr/>
      <dgm:t>
        <a:bodyPr/>
        <a:lstStyle/>
        <a:p>
          <a:endParaRPr lang="en-US" dirty="0"/>
        </a:p>
      </dgm:t>
    </dgm:pt>
    <dgm:pt modelId="{A73E1661-228D-4236-A7AE-58F8BBA12E8C}" type="parTrans" cxnId="{73AAC6B7-66F8-4F2C-BBF5-59CAB2CEB497}">
      <dgm:prSet/>
      <dgm:spPr/>
      <dgm:t>
        <a:bodyPr/>
        <a:lstStyle/>
        <a:p>
          <a:endParaRPr lang="en-US"/>
        </a:p>
      </dgm:t>
    </dgm:pt>
    <dgm:pt modelId="{AE6994A1-BC6F-4C25-A605-839B2E3B29FD}" type="sibTrans" cxnId="{73AAC6B7-66F8-4F2C-BBF5-59CAB2CEB497}">
      <dgm:prSet/>
      <dgm:spPr/>
      <dgm:t>
        <a:bodyPr/>
        <a:lstStyle/>
        <a:p>
          <a:endParaRPr lang="en-US"/>
        </a:p>
      </dgm:t>
    </dgm:pt>
    <dgm:pt modelId="{730F90D4-AFC5-45FE-93CA-CCBAA92B4078}">
      <dgm:prSet/>
      <dgm:spPr/>
      <dgm:t>
        <a:bodyPr/>
        <a:lstStyle/>
        <a:p>
          <a:r>
            <a:rPr lang="sq-AL" dirty="0" smtClean="0"/>
            <a:t>Një ligj i dedikuar për taksën e pasurisë i cili pasqyron qëllimin e reformës, efiçencë në zbatim dhe përmbushje të standardeve të sigurisë juridike</a:t>
          </a:r>
          <a:endParaRPr lang="sq-AL" dirty="0"/>
        </a:p>
      </dgm:t>
    </dgm:pt>
    <dgm:pt modelId="{40009EBF-7591-4945-B467-1C7A68B09554}" type="parTrans" cxnId="{1B01350D-F49F-425C-856F-22B2BF2D7F5B}">
      <dgm:prSet/>
      <dgm:spPr/>
      <dgm:t>
        <a:bodyPr/>
        <a:lstStyle/>
        <a:p>
          <a:endParaRPr lang="en-US"/>
        </a:p>
      </dgm:t>
    </dgm:pt>
    <dgm:pt modelId="{67BAA1F0-6A7A-427C-9523-035B5CBF386B}" type="sibTrans" cxnId="{1B01350D-F49F-425C-856F-22B2BF2D7F5B}">
      <dgm:prSet/>
      <dgm:spPr/>
      <dgm:t>
        <a:bodyPr/>
        <a:lstStyle/>
        <a:p>
          <a:endParaRPr lang="en-US"/>
        </a:p>
      </dgm:t>
    </dgm:pt>
    <dgm:pt modelId="{5D18E636-1E4F-4F7D-8E11-FD7B576A8EF1}">
      <dgm:prSet/>
      <dgm:spPr/>
      <dgm:t>
        <a:bodyPr/>
        <a:lstStyle/>
        <a:p>
          <a:endParaRPr lang="en-US"/>
        </a:p>
      </dgm:t>
    </dgm:pt>
    <dgm:pt modelId="{6C6FE8FD-83AF-4BDC-B8B9-86ADA3DFCDD6}" type="parTrans" cxnId="{CE3E8718-E2A8-4098-A9E7-05EDA2DDBD35}">
      <dgm:prSet/>
      <dgm:spPr/>
      <dgm:t>
        <a:bodyPr/>
        <a:lstStyle/>
        <a:p>
          <a:endParaRPr lang="en-US"/>
        </a:p>
      </dgm:t>
    </dgm:pt>
    <dgm:pt modelId="{D71A5299-DF66-4E7A-BD93-CDC22482B6CD}" type="sibTrans" cxnId="{CE3E8718-E2A8-4098-A9E7-05EDA2DDBD35}">
      <dgm:prSet/>
      <dgm:spPr/>
      <dgm:t>
        <a:bodyPr/>
        <a:lstStyle/>
        <a:p>
          <a:endParaRPr lang="en-US"/>
        </a:p>
      </dgm:t>
    </dgm:pt>
    <dgm:pt modelId="{8230FEBD-08C9-450E-A4EF-4F4645E8A32B}">
      <dgm:prSet/>
      <dgm:spPr/>
      <dgm:t>
        <a:bodyPr/>
        <a:lstStyle/>
        <a:p>
          <a:endParaRPr lang="en-US"/>
        </a:p>
      </dgm:t>
    </dgm:pt>
    <dgm:pt modelId="{A2BD77F7-1E3C-42B6-B223-BD303F0241EF}" type="parTrans" cxnId="{638F8989-048F-46D5-BABB-BEECB995511D}">
      <dgm:prSet/>
      <dgm:spPr/>
      <dgm:t>
        <a:bodyPr/>
        <a:lstStyle/>
        <a:p>
          <a:endParaRPr lang="en-US"/>
        </a:p>
      </dgm:t>
    </dgm:pt>
    <dgm:pt modelId="{8FFF6C6E-7255-42A6-8856-4ABE15327175}" type="sibTrans" cxnId="{638F8989-048F-46D5-BABB-BEECB995511D}">
      <dgm:prSet/>
      <dgm:spPr/>
      <dgm:t>
        <a:bodyPr/>
        <a:lstStyle/>
        <a:p>
          <a:endParaRPr lang="en-US"/>
        </a:p>
      </dgm:t>
    </dgm:pt>
    <dgm:pt modelId="{0418A533-2DF3-4035-ACAA-370561EF042B}">
      <dgm:prSet/>
      <dgm:spPr/>
      <dgm:t>
        <a:bodyPr/>
        <a:lstStyle/>
        <a:p>
          <a:endParaRPr lang="en-US"/>
        </a:p>
      </dgm:t>
    </dgm:pt>
    <dgm:pt modelId="{EE2BA96B-B1BA-4F4C-A17F-E080F480B09D}" type="parTrans" cxnId="{96215B1B-3A5D-4D5D-A4B3-608B9233415C}">
      <dgm:prSet/>
      <dgm:spPr/>
      <dgm:t>
        <a:bodyPr/>
        <a:lstStyle/>
        <a:p>
          <a:endParaRPr lang="en-US"/>
        </a:p>
      </dgm:t>
    </dgm:pt>
    <dgm:pt modelId="{BD15DA92-2D77-4999-B0D0-3F2DBBCCB603}" type="sibTrans" cxnId="{96215B1B-3A5D-4D5D-A4B3-608B9233415C}">
      <dgm:prSet/>
      <dgm:spPr/>
      <dgm:t>
        <a:bodyPr/>
        <a:lstStyle/>
        <a:p>
          <a:endParaRPr lang="en-US"/>
        </a:p>
      </dgm:t>
    </dgm:pt>
    <dgm:pt modelId="{F2DD053B-E607-4983-B2DC-83E207782B80}">
      <dgm:prSet/>
      <dgm:spPr/>
      <dgm:t>
        <a:bodyPr/>
        <a:lstStyle/>
        <a:p>
          <a:r>
            <a:rPr lang="sq-AL" dirty="0" smtClean="0"/>
            <a:t>Përafrim i shkallës së taksimit me vendet e rajonit </a:t>
          </a:r>
          <a:endParaRPr lang="en-US" dirty="0"/>
        </a:p>
      </dgm:t>
    </dgm:pt>
    <dgm:pt modelId="{FC4552F2-71D6-481C-9807-0C94DEBAAC78}" type="parTrans" cxnId="{B8E5FB7D-54F3-461F-BF7F-C4EADC687C93}">
      <dgm:prSet/>
      <dgm:spPr/>
      <dgm:t>
        <a:bodyPr/>
        <a:lstStyle/>
        <a:p>
          <a:endParaRPr lang="en-US"/>
        </a:p>
      </dgm:t>
    </dgm:pt>
    <dgm:pt modelId="{BC963907-354F-452A-B9E3-A5510C02199A}" type="sibTrans" cxnId="{B8E5FB7D-54F3-461F-BF7F-C4EADC687C93}">
      <dgm:prSet/>
      <dgm:spPr/>
      <dgm:t>
        <a:bodyPr/>
        <a:lstStyle/>
        <a:p>
          <a:endParaRPr lang="en-US"/>
        </a:p>
      </dgm:t>
    </dgm:pt>
    <dgm:pt modelId="{B826E56D-2988-46BA-B7B2-0630E5D2771D}">
      <dgm:prSet/>
      <dgm:spPr/>
      <dgm:t>
        <a:bodyPr/>
        <a:lstStyle/>
        <a:p>
          <a:r>
            <a:rPr lang="sq-AL" dirty="0" smtClean="0"/>
            <a:t>Vlerësim i pronës sipas vlerës reale, centralizim i procesit të vlerësimit dhe koordinim me decentralizimin e mbledhjes së taksës</a:t>
          </a:r>
          <a:endParaRPr lang="en-US" dirty="0"/>
        </a:p>
      </dgm:t>
    </dgm:pt>
    <dgm:pt modelId="{5F38E02C-B997-4913-9518-7534FA7C5088}" type="parTrans" cxnId="{4304B22F-A3B9-4914-A255-BC54D99A3C8E}">
      <dgm:prSet/>
      <dgm:spPr/>
      <dgm:t>
        <a:bodyPr/>
        <a:lstStyle/>
        <a:p>
          <a:endParaRPr lang="en-US"/>
        </a:p>
      </dgm:t>
    </dgm:pt>
    <dgm:pt modelId="{0B5B6322-6366-42A5-B9A9-57E696BB04C8}" type="sibTrans" cxnId="{4304B22F-A3B9-4914-A255-BC54D99A3C8E}">
      <dgm:prSet/>
      <dgm:spPr/>
      <dgm:t>
        <a:bodyPr/>
        <a:lstStyle/>
        <a:p>
          <a:endParaRPr lang="en-US"/>
        </a:p>
      </dgm:t>
    </dgm:pt>
    <dgm:pt modelId="{CA2CF93E-50B9-48ED-BB0A-490483FB3FE8}">
      <dgm:prSet/>
      <dgm:spPr/>
      <dgm:t>
        <a:bodyPr/>
        <a:lstStyle/>
        <a:p>
          <a:r>
            <a:rPr lang="sq-AL" dirty="0" smtClean="0"/>
            <a:t>Reduktim i kategorive të përjashtuara, duke u fokusuar në lehtësimin e barrës së taksës për shtresat në nevojë nëpërmjet zbritjes për banesën primare</a:t>
          </a:r>
          <a:endParaRPr lang="en-US" dirty="0"/>
        </a:p>
      </dgm:t>
    </dgm:pt>
    <dgm:pt modelId="{80C08260-2C4F-4462-AC6B-903E2FF2B439}" type="parTrans" cxnId="{E5C03296-2F27-4906-B93D-B9E14B299596}">
      <dgm:prSet/>
      <dgm:spPr/>
      <dgm:t>
        <a:bodyPr/>
        <a:lstStyle/>
        <a:p>
          <a:endParaRPr lang="en-US"/>
        </a:p>
      </dgm:t>
    </dgm:pt>
    <dgm:pt modelId="{F94D6D63-CA45-4E62-AC3E-9BBC2DE2402A}" type="sibTrans" cxnId="{E5C03296-2F27-4906-B93D-B9E14B299596}">
      <dgm:prSet/>
      <dgm:spPr/>
      <dgm:t>
        <a:bodyPr/>
        <a:lstStyle/>
        <a:p>
          <a:endParaRPr lang="en-US"/>
        </a:p>
      </dgm:t>
    </dgm:pt>
    <dgm:pt modelId="{40398FDD-81B4-46D2-A07A-E9A788F37543}" type="pres">
      <dgm:prSet presAssocID="{DE0D22B3-2475-44F1-BE58-077B687808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25D7E1-6A9D-4E52-B7F9-60B118327E94}" type="pres">
      <dgm:prSet presAssocID="{07F11090-B22B-4DD3-960D-823800A2FCD0}" presName="composite" presStyleCnt="0"/>
      <dgm:spPr/>
    </dgm:pt>
    <dgm:pt modelId="{F0C9835F-5DDC-40DE-B85C-D0A555248FEF}" type="pres">
      <dgm:prSet presAssocID="{07F11090-B22B-4DD3-960D-823800A2FCD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5BBF5-96BD-4D16-AFE3-DC52C6C61E0B}" type="pres">
      <dgm:prSet presAssocID="{07F11090-B22B-4DD3-960D-823800A2FCD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5AB8A-3235-4D65-BB97-621980FCA909}" type="pres">
      <dgm:prSet presAssocID="{AE6994A1-BC6F-4C25-A605-839B2E3B29FD}" presName="sp" presStyleCnt="0"/>
      <dgm:spPr/>
    </dgm:pt>
    <dgm:pt modelId="{69C56DE0-8654-4F1E-8DD7-462BF0116970}" type="pres">
      <dgm:prSet presAssocID="{5D18E636-1E4F-4F7D-8E11-FD7B576A8EF1}" presName="composite" presStyleCnt="0"/>
      <dgm:spPr/>
    </dgm:pt>
    <dgm:pt modelId="{750AA5D4-DA18-4852-B184-D79C900239E2}" type="pres">
      <dgm:prSet presAssocID="{5D18E636-1E4F-4F7D-8E11-FD7B576A8E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15415-6CA0-4F72-8563-B986662238C8}" type="pres">
      <dgm:prSet presAssocID="{5D18E636-1E4F-4F7D-8E11-FD7B576A8E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9BCB9-B2A0-42B4-B8E8-DD479AD45747}" type="pres">
      <dgm:prSet presAssocID="{D71A5299-DF66-4E7A-BD93-CDC22482B6CD}" presName="sp" presStyleCnt="0"/>
      <dgm:spPr/>
    </dgm:pt>
    <dgm:pt modelId="{5A63E639-8059-4FC8-9EE6-90AB6008C3B7}" type="pres">
      <dgm:prSet presAssocID="{8230FEBD-08C9-450E-A4EF-4F4645E8A32B}" presName="composite" presStyleCnt="0"/>
      <dgm:spPr/>
    </dgm:pt>
    <dgm:pt modelId="{7DC628F4-25DA-43E6-9C0D-34F2C383C8C2}" type="pres">
      <dgm:prSet presAssocID="{8230FEBD-08C9-450E-A4EF-4F4645E8A32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A81CB-8486-4E08-9620-024D7CE90C48}" type="pres">
      <dgm:prSet presAssocID="{8230FEBD-08C9-450E-A4EF-4F4645E8A32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C19CF-15D8-4471-87BA-BE057DDBD0F9}" type="pres">
      <dgm:prSet presAssocID="{8FFF6C6E-7255-42A6-8856-4ABE15327175}" presName="sp" presStyleCnt="0"/>
      <dgm:spPr/>
    </dgm:pt>
    <dgm:pt modelId="{1A84B4B9-8658-4BF5-914D-E21917C4B1B4}" type="pres">
      <dgm:prSet presAssocID="{0418A533-2DF3-4035-ACAA-370561EF042B}" presName="composite" presStyleCnt="0"/>
      <dgm:spPr/>
    </dgm:pt>
    <dgm:pt modelId="{BA9DD3AB-F0CB-4274-B661-6AC64709D528}" type="pres">
      <dgm:prSet presAssocID="{0418A533-2DF3-4035-ACAA-370561EF042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C3546-7DE4-4FD9-A8F2-D515179626DE}" type="pres">
      <dgm:prSet presAssocID="{0418A533-2DF3-4035-ACAA-370561EF042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F8989-048F-46D5-BABB-BEECB995511D}" srcId="{DE0D22B3-2475-44F1-BE58-077B68780858}" destId="{8230FEBD-08C9-450E-A4EF-4F4645E8A32B}" srcOrd="2" destOrd="0" parTransId="{A2BD77F7-1E3C-42B6-B223-BD303F0241EF}" sibTransId="{8FFF6C6E-7255-42A6-8856-4ABE15327175}"/>
    <dgm:cxn modelId="{DE4D2F6D-B944-4063-9BA7-0D3B6AF1DB62}" type="presOf" srcId="{8230FEBD-08C9-450E-A4EF-4F4645E8A32B}" destId="{7DC628F4-25DA-43E6-9C0D-34F2C383C8C2}" srcOrd="0" destOrd="0" presId="urn:microsoft.com/office/officeart/2005/8/layout/chevron2"/>
    <dgm:cxn modelId="{4304B22F-A3B9-4914-A255-BC54D99A3C8E}" srcId="{5D18E636-1E4F-4F7D-8E11-FD7B576A8EF1}" destId="{B826E56D-2988-46BA-B7B2-0630E5D2771D}" srcOrd="0" destOrd="0" parTransId="{5F38E02C-B997-4913-9518-7534FA7C5088}" sibTransId="{0B5B6322-6366-42A5-B9A9-57E696BB04C8}"/>
    <dgm:cxn modelId="{81D6BDF5-3157-4DF4-B405-F81232D3D640}" type="presOf" srcId="{CA2CF93E-50B9-48ED-BB0A-490483FB3FE8}" destId="{D57A81CB-8486-4E08-9620-024D7CE90C48}" srcOrd="0" destOrd="0" presId="urn:microsoft.com/office/officeart/2005/8/layout/chevron2"/>
    <dgm:cxn modelId="{96215B1B-3A5D-4D5D-A4B3-608B9233415C}" srcId="{DE0D22B3-2475-44F1-BE58-077B68780858}" destId="{0418A533-2DF3-4035-ACAA-370561EF042B}" srcOrd="3" destOrd="0" parTransId="{EE2BA96B-B1BA-4F4C-A17F-E080F480B09D}" sibTransId="{BD15DA92-2D77-4999-B0D0-3F2DBBCCB603}"/>
    <dgm:cxn modelId="{1B01350D-F49F-425C-856F-22B2BF2D7F5B}" srcId="{07F11090-B22B-4DD3-960D-823800A2FCD0}" destId="{730F90D4-AFC5-45FE-93CA-CCBAA92B4078}" srcOrd="0" destOrd="0" parTransId="{40009EBF-7591-4945-B467-1C7A68B09554}" sibTransId="{67BAA1F0-6A7A-427C-9523-035B5CBF386B}"/>
    <dgm:cxn modelId="{FC02D91C-62DF-417E-BE28-2296F4B4E96B}" type="presOf" srcId="{5D18E636-1E4F-4F7D-8E11-FD7B576A8EF1}" destId="{750AA5D4-DA18-4852-B184-D79C900239E2}" srcOrd="0" destOrd="0" presId="urn:microsoft.com/office/officeart/2005/8/layout/chevron2"/>
    <dgm:cxn modelId="{DF5A9BC4-946C-4D60-815B-696F97508903}" type="presOf" srcId="{DE0D22B3-2475-44F1-BE58-077B68780858}" destId="{40398FDD-81B4-46D2-A07A-E9A788F37543}" srcOrd="0" destOrd="0" presId="urn:microsoft.com/office/officeart/2005/8/layout/chevron2"/>
    <dgm:cxn modelId="{2798097C-370B-4D53-BD56-1DDA5F1E048C}" type="presOf" srcId="{730F90D4-AFC5-45FE-93CA-CCBAA92B4078}" destId="{0785BBF5-96BD-4D16-AFE3-DC52C6C61E0B}" srcOrd="0" destOrd="0" presId="urn:microsoft.com/office/officeart/2005/8/layout/chevron2"/>
    <dgm:cxn modelId="{84DE5C92-52C5-4108-9BAA-B2845CBD11A7}" type="presOf" srcId="{0418A533-2DF3-4035-ACAA-370561EF042B}" destId="{BA9DD3AB-F0CB-4274-B661-6AC64709D528}" srcOrd="0" destOrd="0" presId="urn:microsoft.com/office/officeart/2005/8/layout/chevron2"/>
    <dgm:cxn modelId="{754DD343-CB91-4842-BFE4-234344B2B070}" type="presOf" srcId="{07F11090-B22B-4DD3-960D-823800A2FCD0}" destId="{F0C9835F-5DDC-40DE-B85C-D0A555248FEF}" srcOrd="0" destOrd="0" presId="urn:microsoft.com/office/officeart/2005/8/layout/chevron2"/>
    <dgm:cxn modelId="{CE3E8718-E2A8-4098-A9E7-05EDA2DDBD35}" srcId="{DE0D22B3-2475-44F1-BE58-077B68780858}" destId="{5D18E636-1E4F-4F7D-8E11-FD7B576A8EF1}" srcOrd="1" destOrd="0" parTransId="{6C6FE8FD-83AF-4BDC-B8B9-86ADA3DFCDD6}" sibTransId="{D71A5299-DF66-4E7A-BD93-CDC22482B6CD}"/>
    <dgm:cxn modelId="{73AAC6B7-66F8-4F2C-BBF5-59CAB2CEB497}" srcId="{DE0D22B3-2475-44F1-BE58-077B68780858}" destId="{07F11090-B22B-4DD3-960D-823800A2FCD0}" srcOrd="0" destOrd="0" parTransId="{A73E1661-228D-4236-A7AE-58F8BBA12E8C}" sibTransId="{AE6994A1-BC6F-4C25-A605-839B2E3B29FD}"/>
    <dgm:cxn modelId="{B8E5FB7D-54F3-461F-BF7F-C4EADC687C93}" srcId="{0418A533-2DF3-4035-ACAA-370561EF042B}" destId="{F2DD053B-E607-4983-B2DC-83E207782B80}" srcOrd="0" destOrd="0" parTransId="{FC4552F2-71D6-481C-9807-0C94DEBAAC78}" sibTransId="{BC963907-354F-452A-B9E3-A5510C02199A}"/>
    <dgm:cxn modelId="{CA8CAAAD-898D-4504-8B1F-C472E6EA5016}" type="presOf" srcId="{F2DD053B-E607-4983-B2DC-83E207782B80}" destId="{F56C3546-7DE4-4FD9-A8F2-D515179626DE}" srcOrd="0" destOrd="0" presId="urn:microsoft.com/office/officeart/2005/8/layout/chevron2"/>
    <dgm:cxn modelId="{E5C03296-2F27-4906-B93D-B9E14B299596}" srcId="{8230FEBD-08C9-450E-A4EF-4F4645E8A32B}" destId="{CA2CF93E-50B9-48ED-BB0A-490483FB3FE8}" srcOrd="0" destOrd="0" parTransId="{80C08260-2C4F-4462-AC6B-903E2FF2B439}" sibTransId="{F94D6D63-CA45-4E62-AC3E-9BBC2DE2402A}"/>
    <dgm:cxn modelId="{CE9AB773-0A21-41B8-ABC0-7265AF1B5230}" type="presOf" srcId="{B826E56D-2988-46BA-B7B2-0630E5D2771D}" destId="{C8115415-6CA0-4F72-8563-B986662238C8}" srcOrd="0" destOrd="0" presId="urn:microsoft.com/office/officeart/2005/8/layout/chevron2"/>
    <dgm:cxn modelId="{C9BB3678-0D8D-4246-AE87-C3093423DFAA}" type="presParOf" srcId="{40398FDD-81B4-46D2-A07A-E9A788F37543}" destId="{6D25D7E1-6A9D-4E52-B7F9-60B118327E94}" srcOrd="0" destOrd="0" presId="urn:microsoft.com/office/officeart/2005/8/layout/chevron2"/>
    <dgm:cxn modelId="{6B603B5A-6D21-4120-BBC9-94335A94D6A7}" type="presParOf" srcId="{6D25D7E1-6A9D-4E52-B7F9-60B118327E94}" destId="{F0C9835F-5DDC-40DE-B85C-D0A555248FEF}" srcOrd="0" destOrd="0" presId="urn:microsoft.com/office/officeart/2005/8/layout/chevron2"/>
    <dgm:cxn modelId="{C18F0308-1B46-4B75-948B-1008560B6B89}" type="presParOf" srcId="{6D25D7E1-6A9D-4E52-B7F9-60B118327E94}" destId="{0785BBF5-96BD-4D16-AFE3-DC52C6C61E0B}" srcOrd="1" destOrd="0" presId="urn:microsoft.com/office/officeart/2005/8/layout/chevron2"/>
    <dgm:cxn modelId="{3C8DF4F7-88EC-463C-A585-4BB9B9B67807}" type="presParOf" srcId="{40398FDD-81B4-46D2-A07A-E9A788F37543}" destId="{B5C5AB8A-3235-4D65-BB97-621980FCA909}" srcOrd="1" destOrd="0" presId="urn:microsoft.com/office/officeart/2005/8/layout/chevron2"/>
    <dgm:cxn modelId="{D72959EF-363A-4592-86D5-B03F5ABC4555}" type="presParOf" srcId="{40398FDD-81B4-46D2-A07A-E9A788F37543}" destId="{69C56DE0-8654-4F1E-8DD7-462BF0116970}" srcOrd="2" destOrd="0" presId="urn:microsoft.com/office/officeart/2005/8/layout/chevron2"/>
    <dgm:cxn modelId="{E0F71C03-8CBE-4312-BC1E-00463BC59E2A}" type="presParOf" srcId="{69C56DE0-8654-4F1E-8DD7-462BF0116970}" destId="{750AA5D4-DA18-4852-B184-D79C900239E2}" srcOrd="0" destOrd="0" presId="urn:microsoft.com/office/officeart/2005/8/layout/chevron2"/>
    <dgm:cxn modelId="{29B92217-22C3-4BDF-88C8-D43AD75994E0}" type="presParOf" srcId="{69C56DE0-8654-4F1E-8DD7-462BF0116970}" destId="{C8115415-6CA0-4F72-8563-B986662238C8}" srcOrd="1" destOrd="0" presId="urn:microsoft.com/office/officeart/2005/8/layout/chevron2"/>
    <dgm:cxn modelId="{87EF238C-7EEC-49F1-A632-633490D09826}" type="presParOf" srcId="{40398FDD-81B4-46D2-A07A-E9A788F37543}" destId="{DE49BCB9-B2A0-42B4-B8E8-DD479AD45747}" srcOrd="3" destOrd="0" presId="urn:microsoft.com/office/officeart/2005/8/layout/chevron2"/>
    <dgm:cxn modelId="{B011912F-CF59-4E88-B8B5-B0D9B82A00C3}" type="presParOf" srcId="{40398FDD-81B4-46D2-A07A-E9A788F37543}" destId="{5A63E639-8059-4FC8-9EE6-90AB6008C3B7}" srcOrd="4" destOrd="0" presId="urn:microsoft.com/office/officeart/2005/8/layout/chevron2"/>
    <dgm:cxn modelId="{257A5AC9-10FD-479B-8A4C-7B524AC5FFEB}" type="presParOf" srcId="{5A63E639-8059-4FC8-9EE6-90AB6008C3B7}" destId="{7DC628F4-25DA-43E6-9C0D-34F2C383C8C2}" srcOrd="0" destOrd="0" presId="urn:microsoft.com/office/officeart/2005/8/layout/chevron2"/>
    <dgm:cxn modelId="{D9A0E8FB-789C-4CEB-922D-355F8EFDDDC8}" type="presParOf" srcId="{5A63E639-8059-4FC8-9EE6-90AB6008C3B7}" destId="{D57A81CB-8486-4E08-9620-024D7CE90C48}" srcOrd="1" destOrd="0" presId="urn:microsoft.com/office/officeart/2005/8/layout/chevron2"/>
    <dgm:cxn modelId="{3EA907CF-844C-478C-B4B5-F116E2F3632B}" type="presParOf" srcId="{40398FDD-81B4-46D2-A07A-E9A788F37543}" destId="{F2CC19CF-15D8-4471-87BA-BE057DDBD0F9}" srcOrd="5" destOrd="0" presId="urn:microsoft.com/office/officeart/2005/8/layout/chevron2"/>
    <dgm:cxn modelId="{5348947F-C83C-4314-9A8A-D25FFB716AA1}" type="presParOf" srcId="{40398FDD-81B4-46D2-A07A-E9A788F37543}" destId="{1A84B4B9-8658-4BF5-914D-E21917C4B1B4}" srcOrd="6" destOrd="0" presId="urn:microsoft.com/office/officeart/2005/8/layout/chevron2"/>
    <dgm:cxn modelId="{16A8ED99-22DC-4926-8BD0-1B116FAB387E}" type="presParOf" srcId="{1A84B4B9-8658-4BF5-914D-E21917C4B1B4}" destId="{BA9DD3AB-F0CB-4274-B661-6AC64709D528}" srcOrd="0" destOrd="0" presId="urn:microsoft.com/office/officeart/2005/8/layout/chevron2"/>
    <dgm:cxn modelId="{F9A52082-3F2C-44CA-959F-3A5AE182B70D}" type="presParOf" srcId="{1A84B4B9-8658-4BF5-914D-E21917C4B1B4}" destId="{F56C3546-7DE4-4FD9-A8F2-D515179626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0BFBD1-ABCC-4628-99AA-B23D3B7A239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5F21FB-04B0-4B44-8EBC-822C326AA936}">
      <dgm:prSet phldrT="[Text]" custT="1"/>
      <dgm:spPr/>
      <dgm:t>
        <a:bodyPr/>
        <a:lstStyle/>
        <a:p>
          <a:r>
            <a:rPr lang="en-GB" sz="2400" dirty="0" smtClean="0"/>
            <a:t>M</a:t>
          </a:r>
          <a:r>
            <a:rPr lang="sq-AL" sz="2400" dirty="0" smtClean="0"/>
            <a:t>irëmban dhe popullon regjistrin: </a:t>
          </a:r>
          <a:endParaRPr lang="en-US" sz="2400" dirty="0"/>
        </a:p>
      </dgm:t>
    </dgm:pt>
    <dgm:pt modelId="{E0101442-0396-4AC9-9DC4-BD28AECB1CDF}" type="parTrans" cxnId="{7F1061CE-5135-4675-93D0-2D0C24E12C96}">
      <dgm:prSet/>
      <dgm:spPr/>
      <dgm:t>
        <a:bodyPr/>
        <a:lstStyle/>
        <a:p>
          <a:endParaRPr lang="en-US"/>
        </a:p>
      </dgm:t>
    </dgm:pt>
    <dgm:pt modelId="{ECDDA450-4857-4438-B7D2-7FFC8626B4E2}" type="sibTrans" cxnId="{7F1061CE-5135-4675-93D0-2D0C24E12C96}">
      <dgm:prSet/>
      <dgm:spPr/>
      <dgm:t>
        <a:bodyPr/>
        <a:lstStyle/>
        <a:p>
          <a:endParaRPr lang="en-US"/>
        </a:p>
      </dgm:t>
    </dgm:pt>
    <dgm:pt modelId="{0D67D7B8-CADE-4239-899A-4026C541CC59}">
      <dgm:prSet phldrT="[Text]" custT="1"/>
      <dgm:spPr/>
      <dgm:t>
        <a:bodyPr/>
        <a:lstStyle/>
        <a:p>
          <a:r>
            <a:rPr lang="sq-AL" sz="2400" dirty="0" smtClean="0"/>
            <a:t>Mbledhja me forcë e detyrimeve</a:t>
          </a:r>
          <a:endParaRPr lang="en-US" sz="2400" dirty="0"/>
        </a:p>
      </dgm:t>
    </dgm:pt>
    <dgm:pt modelId="{35D02CD5-8DB1-46DB-A75C-25BBEE6CEDCC}" type="parTrans" cxnId="{EC29E079-5715-4424-9BEA-82D6044698E0}">
      <dgm:prSet/>
      <dgm:spPr/>
      <dgm:t>
        <a:bodyPr/>
        <a:lstStyle/>
        <a:p>
          <a:endParaRPr lang="en-US"/>
        </a:p>
      </dgm:t>
    </dgm:pt>
    <dgm:pt modelId="{C2D040BF-5456-4D42-A4D7-7B389E05084D}" type="sibTrans" cxnId="{EC29E079-5715-4424-9BEA-82D6044698E0}">
      <dgm:prSet/>
      <dgm:spPr/>
      <dgm:t>
        <a:bodyPr/>
        <a:lstStyle/>
        <a:p>
          <a:endParaRPr lang="en-US"/>
        </a:p>
      </dgm:t>
    </dgm:pt>
    <dgm:pt modelId="{A4C821E4-BE49-4730-9891-76CE82AE8741}">
      <dgm:prSet phldrT="[Text]" custT="1"/>
      <dgm:spPr/>
      <dgm:t>
        <a:bodyPr/>
        <a:lstStyle/>
        <a:p>
          <a:r>
            <a:rPr lang="en-GB" sz="2400" dirty="0" err="1" smtClean="0"/>
            <a:t>Informimi</a:t>
          </a:r>
          <a:r>
            <a:rPr lang="en-GB" sz="2400" dirty="0" smtClean="0"/>
            <a:t> </a:t>
          </a:r>
          <a:r>
            <a:rPr lang="en-GB" sz="2400" dirty="0" err="1" smtClean="0"/>
            <a:t>dhe</a:t>
          </a:r>
          <a:r>
            <a:rPr lang="en-GB" sz="2400" dirty="0" smtClean="0"/>
            <a:t> </a:t>
          </a:r>
          <a:r>
            <a:rPr lang="en-GB" sz="2400" dirty="0" err="1" smtClean="0"/>
            <a:t>ndërgjegjësimi</a:t>
          </a:r>
          <a:r>
            <a:rPr lang="en-GB" sz="2400" dirty="0" smtClean="0"/>
            <a:t> </a:t>
          </a:r>
          <a:r>
            <a:rPr lang="en-GB" sz="2400" dirty="0" err="1" smtClean="0"/>
            <a:t>i</a:t>
          </a:r>
          <a:r>
            <a:rPr lang="en-GB" sz="2400" dirty="0" smtClean="0"/>
            <a:t> </a:t>
          </a:r>
          <a:r>
            <a:rPr lang="en-GB" sz="2400" dirty="0" err="1" smtClean="0"/>
            <a:t>taksapaguesve</a:t>
          </a:r>
          <a:endParaRPr lang="en-US" sz="2400" dirty="0"/>
        </a:p>
      </dgm:t>
    </dgm:pt>
    <dgm:pt modelId="{8AAD1C08-01EE-4C57-AA09-D8FE8552A4D6}" type="parTrans" cxnId="{89E6CEDF-B5DF-46D9-B18B-E1420F7ED972}">
      <dgm:prSet/>
      <dgm:spPr/>
      <dgm:t>
        <a:bodyPr/>
        <a:lstStyle/>
        <a:p>
          <a:endParaRPr lang="en-US"/>
        </a:p>
      </dgm:t>
    </dgm:pt>
    <dgm:pt modelId="{5851B667-DE4A-4C78-AFFF-CB5CDB68AD18}" type="sibTrans" cxnId="{89E6CEDF-B5DF-46D9-B18B-E1420F7ED972}">
      <dgm:prSet/>
      <dgm:spPr/>
      <dgm:t>
        <a:bodyPr/>
        <a:lstStyle/>
        <a:p>
          <a:endParaRPr lang="en-US"/>
        </a:p>
      </dgm:t>
    </dgm:pt>
    <dgm:pt modelId="{F36ADA0D-1295-44A8-9792-D59EE8931254}">
      <dgm:prSet custT="1"/>
      <dgm:spPr/>
      <dgm:t>
        <a:bodyPr/>
        <a:lstStyle/>
        <a:p>
          <a:r>
            <a:rPr lang="sq-AL" sz="2400" dirty="0" smtClean="0"/>
            <a:t>Menaxhon ankesat</a:t>
          </a:r>
          <a:endParaRPr lang="en-US" sz="2400" dirty="0"/>
        </a:p>
      </dgm:t>
    </dgm:pt>
    <dgm:pt modelId="{DC4A2D1E-B003-40AD-80FE-7F11A1146839}" type="parTrans" cxnId="{4F7E438B-85D3-43DE-B99C-C1F19A3C2A79}">
      <dgm:prSet/>
      <dgm:spPr/>
      <dgm:t>
        <a:bodyPr/>
        <a:lstStyle/>
        <a:p>
          <a:endParaRPr lang="en-US"/>
        </a:p>
      </dgm:t>
    </dgm:pt>
    <dgm:pt modelId="{A9943954-286B-45B0-BA0E-A000A686118D}" type="sibTrans" cxnId="{4F7E438B-85D3-43DE-B99C-C1F19A3C2A79}">
      <dgm:prSet/>
      <dgm:spPr/>
      <dgm:t>
        <a:bodyPr/>
        <a:lstStyle/>
        <a:p>
          <a:endParaRPr lang="en-US"/>
        </a:p>
      </dgm:t>
    </dgm:pt>
    <dgm:pt modelId="{36CAB971-1D34-4A90-B7E1-3F6B3ACF79D7}">
      <dgm:prSet custT="1"/>
      <dgm:spPr/>
      <dgm:t>
        <a:bodyPr/>
        <a:lstStyle/>
        <a:p>
          <a:r>
            <a:rPr lang="sq-AL" sz="2000" dirty="0" smtClean="0"/>
            <a:t>Identifikon të gjitha pronat</a:t>
          </a:r>
          <a:endParaRPr lang="en-US" sz="2000" dirty="0"/>
        </a:p>
      </dgm:t>
    </dgm:pt>
    <dgm:pt modelId="{7D4E1A1D-1B60-4A0C-954B-393E53262764}" type="parTrans" cxnId="{A85688DD-4D9F-4393-B6B6-E7C03E1D166F}">
      <dgm:prSet/>
      <dgm:spPr/>
      <dgm:t>
        <a:bodyPr/>
        <a:lstStyle/>
        <a:p>
          <a:endParaRPr lang="en-US"/>
        </a:p>
      </dgm:t>
    </dgm:pt>
    <dgm:pt modelId="{E0701F95-F1BF-476B-9BDD-DB76F967CB81}" type="sibTrans" cxnId="{A85688DD-4D9F-4393-B6B6-E7C03E1D166F}">
      <dgm:prSet/>
      <dgm:spPr/>
      <dgm:t>
        <a:bodyPr/>
        <a:lstStyle/>
        <a:p>
          <a:endParaRPr lang="en-US"/>
        </a:p>
      </dgm:t>
    </dgm:pt>
    <dgm:pt modelId="{F6956538-3054-4650-92F2-48E4059AFE40}">
      <dgm:prSet custT="1"/>
      <dgm:spPr/>
      <dgm:t>
        <a:bodyPr/>
        <a:lstStyle/>
        <a:p>
          <a:r>
            <a:rPr lang="sq-AL" sz="2000" dirty="0" smtClean="0"/>
            <a:t>Identifikon të gjithë taksapaguesit</a:t>
          </a:r>
          <a:endParaRPr lang="en-US" sz="2000" dirty="0"/>
        </a:p>
      </dgm:t>
    </dgm:pt>
    <dgm:pt modelId="{540B09E8-CCD4-44CB-879F-6C611C83A6FC}" type="parTrans" cxnId="{D0899CBE-4CD9-4962-8811-9C20350EC9D3}">
      <dgm:prSet/>
      <dgm:spPr/>
      <dgm:t>
        <a:bodyPr/>
        <a:lstStyle/>
        <a:p>
          <a:endParaRPr lang="en-US"/>
        </a:p>
      </dgm:t>
    </dgm:pt>
    <dgm:pt modelId="{206CFD51-4542-4F7C-A029-EC3428BF5930}" type="sibTrans" cxnId="{D0899CBE-4CD9-4962-8811-9C20350EC9D3}">
      <dgm:prSet/>
      <dgm:spPr/>
      <dgm:t>
        <a:bodyPr/>
        <a:lstStyle/>
        <a:p>
          <a:endParaRPr lang="en-US"/>
        </a:p>
      </dgm:t>
    </dgm:pt>
    <dgm:pt modelId="{0745D356-4E65-44C6-BFA1-EF9C9123BC29}">
      <dgm:prSet custT="1"/>
      <dgm:spPr/>
      <dgm:t>
        <a:bodyPr/>
        <a:lstStyle/>
        <a:p>
          <a:r>
            <a:rPr lang="sq-AL" sz="2000" dirty="0" smtClean="0"/>
            <a:t>Identifikon gabimet në regjistër</a:t>
          </a:r>
          <a:endParaRPr lang="en-US" sz="2000" dirty="0"/>
        </a:p>
      </dgm:t>
    </dgm:pt>
    <dgm:pt modelId="{470C688D-CB4C-4BB5-BC7A-CDE048F95902}" type="parTrans" cxnId="{936173F2-4275-4A4B-BE7F-8D98C31F25E4}">
      <dgm:prSet/>
      <dgm:spPr/>
      <dgm:t>
        <a:bodyPr/>
        <a:lstStyle/>
        <a:p>
          <a:endParaRPr lang="en-US"/>
        </a:p>
      </dgm:t>
    </dgm:pt>
    <dgm:pt modelId="{369895FA-2E19-4DED-84C5-C959091B1251}" type="sibTrans" cxnId="{936173F2-4275-4A4B-BE7F-8D98C31F25E4}">
      <dgm:prSet/>
      <dgm:spPr/>
      <dgm:t>
        <a:bodyPr/>
        <a:lstStyle/>
        <a:p>
          <a:endParaRPr lang="en-US"/>
        </a:p>
      </dgm:t>
    </dgm:pt>
    <dgm:pt modelId="{B5E7C0F9-F082-4028-B907-CBD730EE20AE}" type="pres">
      <dgm:prSet presAssocID="{7C0BFBD1-ABCC-4628-99AA-B23D3B7A23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4B1F4-8B39-42FC-808F-DB4992785D45}" type="pres">
      <dgm:prSet presAssocID="{7F5F21FB-04B0-4B44-8EBC-822C326AA936}" presName="parentLin" presStyleCnt="0"/>
      <dgm:spPr/>
    </dgm:pt>
    <dgm:pt modelId="{8744B4BF-7983-424F-ADBF-2F26B08AE4E5}" type="pres">
      <dgm:prSet presAssocID="{7F5F21FB-04B0-4B44-8EBC-822C326AA93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3F16069-C92B-41FB-963F-A147C1D73C6E}" type="pres">
      <dgm:prSet presAssocID="{7F5F21FB-04B0-4B44-8EBC-822C326AA9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C4D0B-5065-480A-AD4F-8371B89BED43}" type="pres">
      <dgm:prSet presAssocID="{7F5F21FB-04B0-4B44-8EBC-822C326AA936}" presName="negativeSpace" presStyleCnt="0"/>
      <dgm:spPr/>
    </dgm:pt>
    <dgm:pt modelId="{69326A0D-1A14-4DCE-893F-94D23B1854FB}" type="pres">
      <dgm:prSet presAssocID="{7F5F21FB-04B0-4B44-8EBC-822C326AA93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9DABF-50FD-4261-B4E5-4BE0C9FAF7FB}" type="pres">
      <dgm:prSet presAssocID="{ECDDA450-4857-4438-B7D2-7FFC8626B4E2}" presName="spaceBetweenRectangles" presStyleCnt="0"/>
      <dgm:spPr/>
    </dgm:pt>
    <dgm:pt modelId="{844C942E-9DFC-47CA-BF43-A5BEAD2C4E27}" type="pres">
      <dgm:prSet presAssocID="{F36ADA0D-1295-44A8-9792-D59EE8931254}" presName="parentLin" presStyleCnt="0"/>
      <dgm:spPr/>
    </dgm:pt>
    <dgm:pt modelId="{9128B2F7-ECE1-46BF-81D4-34565E5DB66C}" type="pres">
      <dgm:prSet presAssocID="{F36ADA0D-1295-44A8-9792-D59EE893125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44B79EC-3A9E-4E43-A525-A9B61B59D929}" type="pres">
      <dgm:prSet presAssocID="{F36ADA0D-1295-44A8-9792-D59EE89312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1A0DF-36D4-40C3-9712-2BD4A19BBA14}" type="pres">
      <dgm:prSet presAssocID="{F36ADA0D-1295-44A8-9792-D59EE8931254}" presName="negativeSpace" presStyleCnt="0"/>
      <dgm:spPr/>
    </dgm:pt>
    <dgm:pt modelId="{56B77F44-7F49-443F-8A1A-292F8AB21537}" type="pres">
      <dgm:prSet presAssocID="{F36ADA0D-1295-44A8-9792-D59EE893125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EA912-9D57-48CF-80F2-431F09F326B1}" type="pres">
      <dgm:prSet presAssocID="{A9943954-286B-45B0-BA0E-A000A686118D}" presName="spaceBetweenRectangles" presStyleCnt="0"/>
      <dgm:spPr/>
    </dgm:pt>
    <dgm:pt modelId="{9D0B6DDA-C42B-4A63-8C3A-159A589CC3FC}" type="pres">
      <dgm:prSet presAssocID="{0D67D7B8-CADE-4239-899A-4026C541CC59}" presName="parentLin" presStyleCnt="0"/>
      <dgm:spPr/>
    </dgm:pt>
    <dgm:pt modelId="{5CEF8803-2CFF-4209-80DD-659BAA9E1B38}" type="pres">
      <dgm:prSet presAssocID="{0D67D7B8-CADE-4239-899A-4026C541CC5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2D05E01-6BCA-4493-927D-579CE103286F}" type="pres">
      <dgm:prSet presAssocID="{0D67D7B8-CADE-4239-899A-4026C541CC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99ABB-BF05-45FD-8644-07D933F593FF}" type="pres">
      <dgm:prSet presAssocID="{0D67D7B8-CADE-4239-899A-4026C541CC59}" presName="negativeSpace" presStyleCnt="0"/>
      <dgm:spPr/>
    </dgm:pt>
    <dgm:pt modelId="{B342A65A-FB08-4E2F-9FF3-3AF7847325CF}" type="pres">
      <dgm:prSet presAssocID="{0D67D7B8-CADE-4239-899A-4026C541CC59}" presName="childText" presStyleLbl="conFgAcc1" presStyleIdx="2" presStyleCnt="4">
        <dgm:presLayoutVars>
          <dgm:bulletEnabled val="1"/>
        </dgm:presLayoutVars>
      </dgm:prSet>
      <dgm:spPr/>
    </dgm:pt>
    <dgm:pt modelId="{8DD07AC3-A28E-4364-878F-ECF95DE64F17}" type="pres">
      <dgm:prSet presAssocID="{C2D040BF-5456-4D42-A4D7-7B389E05084D}" presName="spaceBetweenRectangles" presStyleCnt="0"/>
      <dgm:spPr/>
    </dgm:pt>
    <dgm:pt modelId="{9353C17B-1066-4EC3-A991-7533FF70E675}" type="pres">
      <dgm:prSet presAssocID="{A4C821E4-BE49-4730-9891-76CE82AE8741}" presName="parentLin" presStyleCnt="0"/>
      <dgm:spPr/>
    </dgm:pt>
    <dgm:pt modelId="{F4D51401-A94E-4C21-AA13-4ACA9B3377E0}" type="pres">
      <dgm:prSet presAssocID="{A4C821E4-BE49-4730-9891-76CE82AE874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971A763-15A5-4F1F-9A13-27DA2EC8F29F}" type="pres">
      <dgm:prSet presAssocID="{A4C821E4-BE49-4730-9891-76CE82AE874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E9DD4-C7F3-473C-B4F6-3BB67F4878D6}" type="pres">
      <dgm:prSet presAssocID="{A4C821E4-BE49-4730-9891-76CE82AE8741}" presName="negativeSpace" presStyleCnt="0"/>
      <dgm:spPr/>
    </dgm:pt>
    <dgm:pt modelId="{F4877149-1DF0-4AB4-B4AF-83976EF3D244}" type="pres">
      <dgm:prSet presAssocID="{A4C821E4-BE49-4730-9891-76CE82AE874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D0018E9-9FDC-4196-A2D0-AEE6FCCCDB47}" type="presOf" srcId="{7C0BFBD1-ABCC-4628-99AA-B23D3B7A2392}" destId="{B5E7C0F9-F082-4028-B907-CBD730EE20AE}" srcOrd="0" destOrd="0" presId="urn:microsoft.com/office/officeart/2005/8/layout/list1"/>
    <dgm:cxn modelId="{7F1061CE-5135-4675-93D0-2D0C24E12C96}" srcId="{7C0BFBD1-ABCC-4628-99AA-B23D3B7A2392}" destId="{7F5F21FB-04B0-4B44-8EBC-822C326AA936}" srcOrd="0" destOrd="0" parTransId="{E0101442-0396-4AC9-9DC4-BD28AECB1CDF}" sibTransId="{ECDDA450-4857-4438-B7D2-7FFC8626B4E2}"/>
    <dgm:cxn modelId="{F6C5BECB-D203-4A89-976B-24D0BAC2D22A}" type="presOf" srcId="{A4C821E4-BE49-4730-9891-76CE82AE8741}" destId="{8971A763-15A5-4F1F-9A13-27DA2EC8F29F}" srcOrd="1" destOrd="0" presId="urn:microsoft.com/office/officeart/2005/8/layout/list1"/>
    <dgm:cxn modelId="{936173F2-4275-4A4B-BE7F-8D98C31F25E4}" srcId="{7F5F21FB-04B0-4B44-8EBC-822C326AA936}" destId="{0745D356-4E65-44C6-BFA1-EF9C9123BC29}" srcOrd="2" destOrd="0" parTransId="{470C688D-CB4C-4BB5-BC7A-CDE048F95902}" sibTransId="{369895FA-2E19-4DED-84C5-C959091B1251}"/>
    <dgm:cxn modelId="{A85688DD-4D9F-4393-B6B6-E7C03E1D166F}" srcId="{7F5F21FB-04B0-4B44-8EBC-822C326AA936}" destId="{36CAB971-1D34-4A90-B7E1-3F6B3ACF79D7}" srcOrd="0" destOrd="0" parTransId="{7D4E1A1D-1B60-4A0C-954B-393E53262764}" sibTransId="{E0701F95-F1BF-476B-9BDD-DB76F967CB81}"/>
    <dgm:cxn modelId="{E64BFEF8-9AFE-4A30-827D-52DCAAAE3904}" type="presOf" srcId="{F6956538-3054-4650-92F2-48E4059AFE40}" destId="{69326A0D-1A14-4DCE-893F-94D23B1854FB}" srcOrd="0" destOrd="1" presId="urn:microsoft.com/office/officeart/2005/8/layout/list1"/>
    <dgm:cxn modelId="{4F7E438B-85D3-43DE-B99C-C1F19A3C2A79}" srcId="{7C0BFBD1-ABCC-4628-99AA-B23D3B7A2392}" destId="{F36ADA0D-1295-44A8-9792-D59EE8931254}" srcOrd="1" destOrd="0" parTransId="{DC4A2D1E-B003-40AD-80FE-7F11A1146839}" sibTransId="{A9943954-286B-45B0-BA0E-A000A686118D}"/>
    <dgm:cxn modelId="{3875593E-EFA8-4E33-9BB1-AE706EF81A82}" type="presOf" srcId="{36CAB971-1D34-4A90-B7E1-3F6B3ACF79D7}" destId="{69326A0D-1A14-4DCE-893F-94D23B1854FB}" srcOrd="0" destOrd="0" presId="urn:microsoft.com/office/officeart/2005/8/layout/list1"/>
    <dgm:cxn modelId="{89E6CEDF-B5DF-46D9-B18B-E1420F7ED972}" srcId="{7C0BFBD1-ABCC-4628-99AA-B23D3B7A2392}" destId="{A4C821E4-BE49-4730-9891-76CE82AE8741}" srcOrd="3" destOrd="0" parTransId="{8AAD1C08-01EE-4C57-AA09-D8FE8552A4D6}" sibTransId="{5851B667-DE4A-4C78-AFFF-CB5CDB68AD18}"/>
    <dgm:cxn modelId="{DFA6D0AA-3125-4BA5-964E-7602D281EC52}" type="presOf" srcId="{A4C821E4-BE49-4730-9891-76CE82AE8741}" destId="{F4D51401-A94E-4C21-AA13-4ACA9B3377E0}" srcOrd="0" destOrd="0" presId="urn:microsoft.com/office/officeart/2005/8/layout/list1"/>
    <dgm:cxn modelId="{5CAF0DA2-32F2-4587-9149-AC5389621CB3}" type="presOf" srcId="{7F5F21FB-04B0-4B44-8EBC-822C326AA936}" destId="{13F16069-C92B-41FB-963F-A147C1D73C6E}" srcOrd="1" destOrd="0" presId="urn:microsoft.com/office/officeart/2005/8/layout/list1"/>
    <dgm:cxn modelId="{08237F39-EA7C-4DA9-8CFB-02C9D9E44128}" type="presOf" srcId="{0D67D7B8-CADE-4239-899A-4026C541CC59}" destId="{72D05E01-6BCA-4493-927D-579CE103286F}" srcOrd="1" destOrd="0" presId="urn:microsoft.com/office/officeart/2005/8/layout/list1"/>
    <dgm:cxn modelId="{D0899CBE-4CD9-4962-8811-9C20350EC9D3}" srcId="{7F5F21FB-04B0-4B44-8EBC-822C326AA936}" destId="{F6956538-3054-4650-92F2-48E4059AFE40}" srcOrd="1" destOrd="0" parTransId="{540B09E8-CCD4-44CB-879F-6C611C83A6FC}" sibTransId="{206CFD51-4542-4F7C-A029-EC3428BF5930}"/>
    <dgm:cxn modelId="{F1E937C9-0C10-4E88-93A9-C71DCBD32912}" type="presOf" srcId="{0D67D7B8-CADE-4239-899A-4026C541CC59}" destId="{5CEF8803-2CFF-4209-80DD-659BAA9E1B38}" srcOrd="0" destOrd="0" presId="urn:microsoft.com/office/officeart/2005/8/layout/list1"/>
    <dgm:cxn modelId="{46985EED-97B2-40C2-B483-5A8AA7D4A5DE}" type="presOf" srcId="{F36ADA0D-1295-44A8-9792-D59EE8931254}" destId="{344B79EC-3A9E-4E43-A525-A9B61B59D929}" srcOrd="1" destOrd="0" presId="urn:microsoft.com/office/officeart/2005/8/layout/list1"/>
    <dgm:cxn modelId="{5E54670B-DAF4-46CB-A5B4-477FACC5BB89}" type="presOf" srcId="{F36ADA0D-1295-44A8-9792-D59EE8931254}" destId="{9128B2F7-ECE1-46BF-81D4-34565E5DB66C}" srcOrd="0" destOrd="0" presId="urn:microsoft.com/office/officeart/2005/8/layout/list1"/>
    <dgm:cxn modelId="{EC29E079-5715-4424-9BEA-82D6044698E0}" srcId="{7C0BFBD1-ABCC-4628-99AA-B23D3B7A2392}" destId="{0D67D7B8-CADE-4239-899A-4026C541CC59}" srcOrd="2" destOrd="0" parTransId="{35D02CD5-8DB1-46DB-A75C-25BBEE6CEDCC}" sibTransId="{C2D040BF-5456-4D42-A4D7-7B389E05084D}"/>
    <dgm:cxn modelId="{556399BA-9BB9-43B5-847A-5CF5D9E7F0E4}" type="presOf" srcId="{0745D356-4E65-44C6-BFA1-EF9C9123BC29}" destId="{69326A0D-1A14-4DCE-893F-94D23B1854FB}" srcOrd="0" destOrd="2" presId="urn:microsoft.com/office/officeart/2005/8/layout/list1"/>
    <dgm:cxn modelId="{2561C05E-BBE7-4F9F-940C-6E7E1EF9D239}" type="presOf" srcId="{7F5F21FB-04B0-4B44-8EBC-822C326AA936}" destId="{8744B4BF-7983-424F-ADBF-2F26B08AE4E5}" srcOrd="0" destOrd="0" presId="urn:microsoft.com/office/officeart/2005/8/layout/list1"/>
    <dgm:cxn modelId="{171867CA-8991-44FA-9B16-40778DF20DE7}" type="presParOf" srcId="{B5E7C0F9-F082-4028-B907-CBD730EE20AE}" destId="{5AD4B1F4-8B39-42FC-808F-DB4992785D45}" srcOrd="0" destOrd="0" presId="urn:microsoft.com/office/officeart/2005/8/layout/list1"/>
    <dgm:cxn modelId="{31D70871-0DA9-46A5-9FB3-0F342B455D9E}" type="presParOf" srcId="{5AD4B1F4-8B39-42FC-808F-DB4992785D45}" destId="{8744B4BF-7983-424F-ADBF-2F26B08AE4E5}" srcOrd="0" destOrd="0" presId="urn:microsoft.com/office/officeart/2005/8/layout/list1"/>
    <dgm:cxn modelId="{6A0A2928-635B-425B-A7BA-5048675BC9AF}" type="presParOf" srcId="{5AD4B1F4-8B39-42FC-808F-DB4992785D45}" destId="{13F16069-C92B-41FB-963F-A147C1D73C6E}" srcOrd="1" destOrd="0" presId="urn:microsoft.com/office/officeart/2005/8/layout/list1"/>
    <dgm:cxn modelId="{A3093D39-CB11-46FE-B99F-6550219A47FC}" type="presParOf" srcId="{B5E7C0F9-F082-4028-B907-CBD730EE20AE}" destId="{BE2C4D0B-5065-480A-AD4F-8371B89BED43}" srcOrd="1" destOrd="0" presId="urn:microsoft.com/office/officeart/2005/8/layout/list1"/>
    <dgm:cxn modelId="{D693B785-8107-4DC7-A545-180148ACE03B}" type="presParOf" srcId="{B5E7C0F9-F082-4028-B907-CBD730EE20AE}" destId="{69326A0D-1A14-4DCE-893F-94D23B1854FB}" srcOrd="2" destOrd="0" presId="urn:microsoft.com/office/officeart/2005/8/layout/list1"/>
    <dgm:cxn modelId="{8534B276-8FE3-43B2-99A1-A8FFD6D4CA0A}" type="presParOf" srcId="{B5E7C0F9-F082-4028-B907-CBD730EE20AE}" destId="{7239DABF-50FD-4261-B4E5-4BE0C9FAF7FB}" srcOrd="3" destOrd="0" presId="urn:microsoft.com/office/officeart/2005/8/layout/list1"/>
    <dgm:cxn modelId="{CCE77CC6-3092-4A32-8777-3BAA23EB14D1}" type="presParOf" srcId="{B5E7C0F9-F082-4028-B907-CBD730EE20AE}" destId="{844C942E-9DFC-47CA-BF43-A5BEAD2C4E27}" srcOrd="4" destOrd="0" presId="urn:microsoft.com/office/officeart/2005/8/layout/list1"/>
    <dgm:cxn modelId="{8F42FF99-8889-483D-A7CB-49BE79D8A6E3}" type="presParOf" srcId="{844C942E-9DFC-47CA-BF43-A5BEAD2C4E27}" destId="{9128B2F7-ECE1-46BF-81D4-34565E5DB66C}" srcOrd="0" destOrd="0" presId="urn:microsoft.com/office/officeart/2005/8/layout/list1"/>
    <dgm:cxn modelId="{EFF63DAA-5AF9-46F2-95E4-55584BA0A8BB}" type="presParOf" srcId="{844C942E-9DFC-47CA-BF43-A5BEAD2C4E27}" destId="{344B79EC-3A9E-4E43-A525-A9B61B59D929}" srcOrd="1" destOrd="0" presId="urn:microsoft.com/office/officeart/2005/8/layout/list1"/>
    <dgm:cxn modelId="{071E6A6F-2E09-447E-B781-6E693A14D63F}" type="presParOf" srcId="{B5E7C0F9-F082-4028-B907-CBD730EE20AE}" destId="{B941A0DF-36D4-40C3-9712-2BD4A19BBA14}" srcOrd="5" destOrd="0" presId="urn:microsoft.com/office/officeart/2005/8/layout/list1"/>
    <dgm:cxn modelId="{C0B3328D-C79B-4528-8815-9AD3F82937BE}" type="presParOf" srcId="{B5E7C0F9-F082-4028-B907-CBD730EE20AE}" destId="{56B77F44-7F49-443F-8A1A-292F8AB21537}" srcOrd="6" destOrd="0" presId="urn:microsoft.com/office/officeart/2005/8/layout/list1"/>
    <dgm:cxn modelId="{92654D13-416F-44CB-9DE5-676BB3EF7184}" type="presParOf" srcId="{B5E7C0F9-F082-4028-B907-CBD730EE20AE}" destId="{F15EA912-9D57-48CF-80F2-431F09F326B1}" srcOrd="7" destOrd="0" presId="urn:microsoft.com/office/officeart/2005/8/layout/list1"/>
    <dgm:cxn modelId="{96FA9071-7957-4E47-88BD-F853191DD9A8}" type="presParOf" srcId="{B5E7C0F9-F082-4028-B907-CBD730EE20AE}" destId="{9D0B6DDA-C42B-4A63-8C3A-159A589CC3FC}" srcOrd="8" destOrd="0" presId="urn:microsoft.com/office/officeart/2005/8/layout/list1"/>
    <dgm:cxn modelId="{5D7E4BE7-3384-4437-AAF5-A2F7397A8763}" type="presParOf" srcId="{9D0B6DDA-C42B-4A63-8C3A-159A589CC3FC}" destId="{5CEF8803-2CFF-4209-80DD-659BAA9E1B38}" srcOrd="0" destOrd="0" presId="urn:microsoft.com/office/officeart/2005/8/layout/list1"/>
    <dgm:cxn modelId="{ED1C984F-876B-4FFF-97C4-5E0CD6C988B6}" type="presParOf" srcId="{9D0B6DDA-C42B-4A63-8C3A-159A589CC3FC}" destId="{72D05E01-6BCA-4493-927D-579CE103286F}" srcOrd="1" destOrd="0" presId="urn:microsoft.com/office/officeart/2005/8/layout/list1"/>
    <dgm:cxn modelId="{86D400E1-5EC2-40BC-8767-97FBF10A2285}" type="presParOf" srcId="{B5E7C0F9-F082-4028-B907-CBD730EE20AE}" destId="{49E99ABB-BF05-45FD-8644-07D933F593FF}" srcOrd="9" destOrd="0" presId="urn:microsoft.com/office/officeart/2005/8/layout/list1"/>
    <dgm:cxn modelId="{418F7866-4C6D-4B52-AFA5-6DE6BF4F5BD2}" type="presParOf" srcId="{B5E7C0F9-F082-4028-B907-CBD730EE20AE}" destId="{B342A65A-FB08-4E2F-9FF3-3AF7847325CF}" srcOrd="10" destOrd="0" presId="urn:microsoft.com/office/officeart/2005/8/layout/list1"/>
    <dgm:cxn modelId="{A3B4A8D4-5D67-428C-85F0-BCE22F008343}" type="presParOf" srcId="{B5E7C0F9-F082-4028-B907-CBD730EE20AE}" destId="{8DD07AC3-A28E-4364-878F-ECF95DE64F17}" srcOrd="11" destOrd="0" presId="urn:microsoft.com/office/officeart/2005/8/layout/list1"/>
    <dgm:cxn modelId="{78173913-93B1-48F8-90E2-3DD24B7FA98D}" type="presParOf" srcId="{B5E7C0F9-F082-4028-B907-CBD730EE20AE}" destId="{9353C17B-1066-4EC3-A991-7533FF70E675}" srcOrd="12" destOrd="0" presId="urn:microsoft.com/office/officeart/2005/8/layout/list1"/>
    <dgm:cxn modelId="{7813C436-4307-461E-A7C5-C843A90120B5}" type="presParOf" srcId="{9353C17B-1066-4EC3-A991-7533FF70E675}" destId="{F4D51401-A94E-4C21-AA13-4ACA9B3377E0}" srcOrd="0" destOrd="0" presId="urn:microsoft.com/office/officeart/2005/8/layout/list1"/>
    <dgm:cxn modelId="{CABC9D82-77B4-4C78-8C5B-B3420FF4CC85}" type="presParOf" srcId="{9353C17B-1066-4EC3-A991-7533FF70E675}" destId="{8971A763-15A5-4F1F-9A13-27DA2EC8F29F}" srcOrd="1" destOrd="0" presId="urn:microsoft.com/office/officeart/2005/8/layout/list1"/>
    <dgm:cxn modelId="{02397B04-14F7-4A78-B2F5-F1E0D9501EEF}" type="presParOf" srcId="{B5E7C0F9-F082-4028-B907-CBD730EE20AE}" destId="{4BAE9DD4-C7F3-473C-B4F6-3BB67F4878D6}" srcOrd="13" destOrd="0" presId="urn:microsoft.com/office/officeart/2005/8/layout/list1"/>
    <dgm:cxn modelId="{07545F3F-1148-47AE-B359-F26B016769AD}" type="presParOf" srcId="{B5E7C0F9-F082-4028-B907-CBD730EE20AE}" destId="{F4877149-1DF0-4AB4-B4AF-83976EF3D24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B9FB4-71E8-44B3-9885-9C460588C978}">
      <dsp:nvSpPr>
        <dsp:cNvPr id="0" name=""/>
        <dsp:cNvSpPr/>
      </dsp:nvSpPr>
      <dsp:spPr>
        <a:xfrm>
          <a:off x="0" y="132601"/>
          <a:ext cx="10515600" cy="4608000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68731-26AD-48CD-BB6A-8E05DD84944A}">
      <dsp:nvSpPr>
        <dsp:cNvPr id="0" name=""/>
        <dsp:cNvSpPr/>
      </dsp:nvSpPr>
      <dsp:spPr>
        <a:xfrm>
          <a:off x="3620259" y="1267598"/>
          <a:ext cx="2533910" cy="23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Nga shifrat e ulëta të aktivitetit vihet re qartë se nga bashkitë nuk është kuptuar rëndësia e reformës për të ardhurat e tyre dhe e sistemit si një instrument kyç për arritjen e objektivave të reformës</a:t>
          </a:r>
          <a:endParaRPr lang="en-US" sz="1800" kern="1200" dirty="0"/>
        </a:p>
      </dsp:txBody>
      <dsp:txXfrm>
        <a:off x="3620259" y="1267598"/>
        <a:ext cx="2533910" cy="2304000"/>
      </dsp:txXfrm>
    </dsp:sp>
    <dsp:sp modelId="{1D9C7EC9-71A5-457A-BF8D-A86C6C2DAF05}">
      <dsp:nvSpPr>
        <dsp:cNvPr id="0" name=""/>
        <dsp:cNvSpPr/>
      </dsp:nvSpPr>
      <dsp:spPr>
        <a:xfrm>
          <a:off x="7134945" y="1327375"/>
          <a:ext cx="2533910" cy="2297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Bashkitë që kanë performuar më mirë janë: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b="1" kern="1200" dirty="0" smtClean="0"/>
            <a:t>Selenicë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b="1" kern="1200" dirty="0" smtClean="0"/>
            <a:t>Sarandë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b="1" kern="1200" dirty="0" smtClean="0"/>
            <a:t>Belsh</a:t>
          </a:r>
        </a:p>
      </dsp:txBody>
      <dsp:txXfrm>
        <a:off x="7134945" y="1327375"/>
        <a:ext cx="2533910" cy="2297479"/>
      </dsp:txXfrm>
    </dsp:sp>
    <dsp:sp modelId="{030D45DB-9262-4496-8BDA-DBE3BD8BFF83}">
      <dsp:nvSpPr>
        <dsp:cNvPr id="0" name=""/>
        <dsp:cNvSpPr/>
      </dsp:nvSpPr>
      <dsp:spPr>
        <a:xfrm>
          <a:off x="101963" y="1268139"/>
          <a:ext cx="2533530" cy="23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Në terma kombëtar, vetëm </a:t>
          </a:r>
          <a:r>
            <a:rPr lang="sq-AL" sz="1800" b="1" kern="1200" dirty="0" smtClean="0"/>
            <a:t>5.6%</a:t>
          </a:r>
          <a:r>
            <a:rPr lang="sq-AL" sz="1800" kern="1200" dirty="0" smtClean="0"/>
            <a:t> e njësive pronësore të regjistruara në sistem janë përditësuar/plotësuar me informacion nga bashkitë</a:t>
          </a:r>
          <a:endParaRPr lang="en-US" sz="1800" kern="1200" dirty="0"/>
        </a:p>
      </dsp:txBody>
      <dsp:txXfrm>
        <a:off x="101963" y="1268139"/>
        <a:ext cx="2533530" cy="230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9835F-5DDC-40DE-B85C-D0A555248FEF}">
      <dsp:nvSpPr>
        <dsp:cNvPr id="0" name=""/>
        <dsp:cNvSpPr/>
      </dsp:nvSpPr>
      <dsp:spPr>
        <a:xfrm rot="5400000">
          <a:off x="-210454" y="210798"/>
          <a:ext cx="1403029" cy="982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 rot="-5400000">
        <a:off x="1" y="491403"/>
        <a:ext cx="982120" cy="420909"/>
      </dsp:txXfrm>
    </dsp:sp>
    <dsp:sp modelId="{0785BBF5-96BD-4D16-AFE3-DC52C6C61E0B}">
      <dsp:nvSpPr>
        <dsp:cNvPr id="0" name=""/>
        <dsp:cNvSpPr/>
      </dsp:nvSpPr>
      <dsp:spPr>
        <a:xfrm rot="5400000">
          <a:off x="5385710" y="-4403245"/>
          <a:ext cx="911969" cy="9719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300" kern="1200" dirty="0" smtClean="0"/>
            <a:t>Një ligj i dedikuar për taksën e pasurisë i cili pasqyron qëllimin e reformës, efiçencë në zbatim dhe përmbushje të standardeve të sigurisë juridike</a:t>
          </a:r>
          <a:endParaRPr lang="sq-AL" sz="2300" kern="1200" dirty="0"/>
        </a:p>
      </dsp:txBody>
      <dsp:txXfrm rot="-5400000">
        <a:off x="982121" y="44863"/>
        <a:ext cx="9674630" cy="822931"/>
      </dsp:txXfrm>
    </dsp:sp>
    <dsp:sp modelId="{750AA5D4-DA18-4852-B184-D79C900239E2}">
      <dsp:nvSpPr>
        <dsp:cNvPr id="0" name=""/>
        <dsp:cNvSpPr/>
      </dsp:nvSpPr>
      <dsp:spPr>
        <a:xfrm rot="5400000">
          <a:off x="-210454" y="1468661"/>
          <a:ext cx="1403029" cy="982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1749266"/>
        <a:ext cx="982120" cy="420909"/>
      </dsp:txXfrm>
    </dsp:sp>
    <dsp:sp modelId="{C8115415-6CA0-4F72-8563-B986662238C8}">
      <dsp:nvSpPr>
        <dsp:cNvPr id="0" name=""/>
        <dsp:cNvSpPr/>
      </dsp:nvSpPr>
      <dsp:spPr>
        <a:xfrm rot="5400000">
          <a:off x="5385710" y="-3145382"/>
          <a:ext cx="911969" cy="9719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300" kern="1200" dirty="0" smtClean="0"/>
            <a:t>Vlerësim i pronës sipas vlerës reale, centralizim i procesit të vlerësimit dhe koordinim me decentralizimin e mbledhjes së taksës</a:t>
          </a:r>
          <a:endParaRPr lang="en-US" sz="2300" kern="1200" dirty="0"/>
        </a:p>
      </dsp:txBody>
      <dsp:txXfrm rot="-5400000">
        <a:off x="982121" y="1302726"/>
        <a:ext cx="9674630" cy="822931"/>
      </dsp:txXfrm>
    </dsp:sp>
    <dsp:sp modelId="{7DC628F4-25DA-43E6-9C0D-34F2C383C8C2}">
      <dsp:nvSpPr>
        <dsp:cNvPr id="0" name=""/>
        <dsp:cNvSpPr/>
      </dsp:nvSpPr>
      <dsp:spPr>
        <a:xfrm rot="5400000">
          <a:off x="-210454" y="2726524"/>
          <a:ext cx="1403029" cy="982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3007129"/>
        <a:ext cx="982120" cy="420909"/>
      </dsp:txXfrm>
    </dsp:sp>
    <dsp:sp modelId="{D57A81CB-8486-4E08-9620-024D7CE90C48}">
      <dsp:nvSpPr>
        <dsp:cNvPr id="0" name=""/>
        <dsp:cNvSpPr/>
      </dsp:nvSpPr>
      <dsp:spPr>
        <a:xfrm rot="5400000">
          <a:off x="5385710" y="-1887519"/>
          <a:ext cx="911969" cy="9719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300" kern="1200" dirty="0" smtClean="0"/>
            <a:t>Reduktim i kategorive të përjashtuara, duke u fokusuar në lehtësimin e barrës së taksës për shtresat në nevojë nëpërmjet zbritjes për banesën primare</a:t>
          </a:r>
          <a:endParaRPr lang="en-US" sz="2300" kern="1200" dirty="0"/>
        </a:p>
      </dsp:txBody>
      <dsp:txXfrm rot="-5400000">
        <a:off x="982121" y="2560589"/>
        <a:ext cx="9674630" cy="822931"/>
      </dsp:txXfrm>
    </dsp:sp>
    <dsp:sp modelId="{BA9DD3AB-F0CB-4274-B661-6AC64709D528}">
      <dsp:nvSpPr>
        <dsp:cNvPr id="0" name=""/>
        <dsp:cNvSpPr/>
      </dsp:nvSpPr>
      <dsp:spPr>
        <a:xfrm rot="5400000">
          <a:off x="-210454" y="3984387"/>
          <a:ext cx="1403029" cy="982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1" y="4264992"/>
        <a:ext cx="982120" cy="420909"/>
      </dsp:txXfrm>
    </dsp:sp>
    <dsp:sp modelId="{F56C3546-7DE4-4FD9-A8F2-D515179626DE}">
      <dsp:nvSpPr>
        <dsp:cNvPr id="0" name=""/>
        <dsp:cNvSpPr/>
      </dsp:nvSpPr>
      <dsp:spPr>
        <a:xfrm rot="5400000">
          <a:off x="5385710" y="-629657"/>
          <a:ext cx="911969" cy="9719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300" kern="1200" dirty="0" smtClean="0"/>
            <a:t>Përafrim i shkallës së taksimit me vendet e rajonit </a:t>
          </a:r>
          <a:endParaRPr lang="en-US" sz="2300" kern="1200" dirty="0"/>
        </a:p>
      </dsp:txBody>
      <dsp:txXfrm rot="-5400000">
        <a:off x="982121" y="3818451"/>
        <a:ext cx="9674630" cy="82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26A0D-1A14-4DCE-893F-94D23B1854FB}">
      <dsp:nvSpPr>
        <dsp:cNvPr id="0" name=""/>
        <dsp:cNvSpPr/>
      </dsp:nvSpPr>
      <dsp:spPr>
        <a:xfrm>
          <a:off x="0" y="326401"/>
          <a:ext cx="11565228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90" tIns="458216" rIns="89759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000" kern="1200" dirty="0" smtClean="0"/>
            <a:t>Identifikon të gjitha pronat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000" kern="1200" dirty="0" smtClean="0"/>
            <a:t>Identifikon të gjithë taksapaguesit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000" kern="1200" dirty="0" smtClean="0"/>
            <a:t>Identifikon gabimet në regjistër</a:t>
          </a:r>
          <a:endParaRPr lang="en-US" sz="2000" kern="1200" dirty="0"/>
        </a:p>
      </dsp:txBody>
      <dsp:txXfrm>
        <a:off x="0" y="326401"/>
        <a:ext cx="11565228" cy="1559250"/>
      </dsp:txXfrm>
    </dsp:sp>
    <dsp:sp modelId="{13F16069-C92B-41FB-963F-A147C1D73C6E}">
      <dsp:nvSpPr>
        <dsp:cNvPr id="0" name=""/>
        <dsp:cNvSpPr/>
      </dsp:nvSpPr>
      <dsp:spPr>
        <a:xfrm>
          <a:off x="578261" y="1681"/>
          <a:ext cx="8095659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5997" tIns="0" rIns="3059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</a:t>
          </a:r>
          <a:r>
            <a:rPr lang="sq-AL" sz="2400" kern="1200" dirty="0" smtClean="0"/>
            <a:t>irëmban dhe popullon regjistrin: </a:t>
          </a:r>
          <a:endParaRPr lang="en-US" sz="2400" kern="1200" dirty="0"/>
        </a:p>
      </dsp:txBody>
      <dsp:txXfrm>
        <a:off x="609964" y="33384"/>
        <a:ext cx="8032253" cy="586034"/>
      </dsp:txXfrm>
    </dsp:sp>
    <dsp:sp modelId="{56B77F44-7F49-443F-8A1A-292F8AB21537}">
      <dsp:nvSpPr>
        <dsp:cNvPr id="0" name=""/>
        <dsp:cNvSpPr/>
      </dsp:nvSpPr>
      <dsp:spPr>
        <a:xfrm>
          <a:off x="0" y="2329171"/>
          <a:ext cx="115652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B79EC-3A9E-4E43-A525-A9B61B59D929}">
      <dsp:nvSpPr>
        <dsp:cNvPr id="0" name=""/>
        <dsp:cNvSpPr/>
      </dsp:nvSpPr>
      <dsp:spPr>
        <a:xfrm>
          <a:off x="578261" y="2004451"/>
          <a:ext cx="8095659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5997" tIns="0" rIns="3059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 smtClean="0"/>
            <a:t>Menaxhon ankesat</a:t>
          </a:r>
          <a:endParaRPr lang="en-US" sz="2400" kern="1200" dirty="0"/>
        </a:p>
      </dsp:txBody>
      <dsp:txXfrm>
        <a:off x="609964" y="2036154"/>
        <a:ext cx="8032253" cy="586034"/>
      </dsp:txXfrm>
    </dsp:sp>
    <dsp:sp modelId="{B342A65A-FB08-4E2F-9FF3-3AF7847325CF}">
      <dsp:nvSpPr>
        <dsp:cNvPr id="0" name=""/>
        <dsp:cNvSpPr/>
      </dsp:nvSpPr>
      <dsp:spPr>
        <a:xfrm>
          <a:off x="0" y="3327091"/>
          <a:ext cx="115652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05E01-6BCA-4493-927D-579CE103286F}">
      <dsp:nvSpPr>
        <dsp:cNvPr id="0" name=""/>
        <dsp:cNvSpPr/>
      </dsp:nvSpPr>
      <dsp:spPr>
        <a:xfrm>
          <a:off x="578261" y="3002371"/>
          <a:ext cx="8095659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5997" tIns="0" rIns="3059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 smtClean="0"/>
            <a:t>Mbledhja me forcë e detyrimeve</a:t>
          </a:r>
          <a:endParaRPr lang="en-US" sz="2400" kern="1200" dirty="0"/>
        </a:p>
      </dsp:txBody>
      <dsp:txXfrm>
        <a:off x="609964" y="3034074"/>
        <a:ext cx="8032253" cy="586034"/>
      </dsp:txXfrm>
    </dsp:sp>
    <dsp:sp modelId="{F4877149-1DF0-4AB4-B4AF-83976EF3D244}">
      <dsp:nvSpPr>
        <dsp:cNvPr id="0" name=""/>
        <dsp:cNvSpPr/>
      </dsp:nvSpPr>
      <dsp:spPr>
        <a:xfrm>
          <a:off x="0" y="4325011"/>
          <a:ext cx="1156522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1A763-15A5-4F1F-9A13-27DA2EC8F29F}">
      <dsp:nvSpPr>
        <dsp:cNvPr id="0" name=""/>
        <dsp:cNvSpPr/>
      </dsp:nvSpPr>
      <dsp:spPr>
        <a:xfrm>
          <a:off x="578261" y="4000291"/>
          <a:ext cx="8095659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5997" tIns="0" rIns="3059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Informimi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dhe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ndërgjegjësimi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i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taksapaguesve</a:t>
          </a:r>
          <a:endParaRPr lang="en-US" sz="2400" kern="1200" dirty="0"/>
        </a:p>
      </dsp:txBody>
      <dsp:txXfrm>
        <a:off x="609964" y="4031994"/>
        <a:ext cx="8032253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35DC3-634B-403F-8B58-ECE785F0E402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26CB-BB9D-49D7-8E61-71FF0BCA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dirty="0"/>
              <a:t>To go back to where we started.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/>
              <a:t>The reform enables an increase of property tax revenues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/>
              <a:t>Today the property tax collection is less than 0,3 % of GDP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/>
              <a:t>IMF suggests it could be  at least 0,7% and even 0,7-1% in strong and service-oriented municipalities (technical advice 2014)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0B939-56D1-442B-A3B4-ED02D34B7016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123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0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9AAB0D72-EF64-4427-BF41-BE766B3F0590}"/>
              </a:ext>
            </a:extLst>
          </p:cNvPr>
          <p:cNvSpPr>
            <a:spLocks/>
          </p:cNvSpPr>
          <p:nvPr userDrawn="1"/>
        </p:nvSpPr>
        <p:spPr bwMode="auto">
          <a:xfrm>
            <a:off x="-8316" y="1423107"/>
            <a:ext cx="12208633" cy="5434893"/>
          </a:xfrm>
          <a:custGeom>
            <a:avLst/>
            <a:gdLst>
              <a:gd name="connsiteX0" fmla="*/ 7143321 w 12208633"/>
              <a:gd name="connsiteY0" fmla="*/ 892474 h 5434893"/>
              <a:gd name="connsiteX1" fmla="*/ 7143335 w 12208633"/>
              <a:gd name="connsiteY1" fmla="*/ 895416 h 5434893"/>
              <a:gd name="connsiteX2" fmla="*/ 7147277 w 12208633"/>
              <a:gd name="connsiteY2" fmla="*/ 895507 h 5434893"/>
              <a:gd name="connsiteX3" fmla="*/ 7147099 w 12208633"/>
              <a:gd name="connsiteY3" fmla="*/ 892474 h 5434893"/>
              <a:gd name="connsiteX4" fmla="*/ 6355163 w 12208633"/>
              <a:gd name="connsiteY4" fmla="*/ 727493 h 5434893"/>
              <a:gd name="connsiteX5" fmla="*/ 6355358 w 12208633"/>
              <a:gd name="connsiteY5" fmla="*/ 727687 h 5434893"/>
              <a:gd name="connsiteX6" fmla="*/ 6354969 w 12208633"/>
              <a:gd name="connsiteY6" fmla="*/ 727687 h 5434893"/>
              <a:gd name="connsiteX7" fmla="*/ 6354969 w 12208633"/>
              <a:gd name="connsiteY7" fmla="*/ 728075 h 5434893"/>
              <a:gd name="connsiteX8" fmla="*/ 6355358 w 12208633"/>
              <a:gd name="connsiteY8" fmla="*/ 727687 h 5434893"/>
              <a:gd name="connsiteX9" fmla="*/ 6355552 w 12208633"/>
              <a:gd name="connsiteY9" fmla="*/ 727493 h 5434893"/>
              <a:gd name="connsiteX10" fmla="*/ 6355163 w 12208633"/>
              <a:gd name="connsiteY10" fmla="*/ 727493 h 5434893"/>
              <a:gd name="connsiteX11" fmla="*/ 8604691 w 12208633"/>
              <a:gd name="connsiteY11" fmla="*/ 725788 h 5434893"/>
              <a:gd name="connsiteX12" fmla="*/ 8591193 w 12208633"/>
              <a:gd name="connsiteY12" fmla="*/ 738248 h 5434893"/>
              <a:gd name="connsiteX13" fmla="*/ 8590674 w 12208633"/>
              <a:gd name="connsiteY13" fmla="*/ 889843 h 5434893"/>
              <a:gd name="connsiteX14" fmla="*/ 8603653 w 12208633"/>
              <a:gd name="connsiteY14" fmla="*/ 903341 h 5434893"/>
              <a:gd name="connsiteX15" fmla="*/ 8616632 w 12208633"/>
              <a:gd name="connsiteY15" fmla="*/ 889843 h 5434893"/>
              <a:gd name="connsiteX16" fmla="*/ 8616632 w 12208633"/>
              <a:gd name="connsiteY16" fmla="*/ 815603 h 5434893"/>
              <a:gd name="connsiteX17" fmla="*/ 8616632 w 12208633"/>
              <a:gd name="connsiteY17" fmla="*/ 738767 h 5434893"/>
              <a:gd name="connsiteX18" fmla="*/ 8604691 w 12208633"/>
              <a:gd name="connsiteY18" fmla="*/ 725788 h 5434893"/>
              <a:gd name="connsiteX19" fmla="*/ 8744865 w 12208633"/>
              <a:gd name="connsiteY19" fmla="*/ 683217 h 5434893"/>
              <a:gd name="connsiteX20" fmla="*/ 8735001 w 12208633"/>
              <a:gd name="connsiteY20" fmla="*/ 694119 h 5434893"/>
              <a:gd name="connsiteX21" fmla="*/ 8735520 w 12208633"/>
              <a:gd name="connsiteY21" fmla="*/ 892439 h 5434893"/>
              <a:gd name="connsiteX22" fmla="*/ 8746422 w 12208633"/>
              <a:gd name="connsiteY22" fmla="*/ 903341 h 5434893"/>
              <a:gd name="connsiteX23" fmla="*/ 8787436 w 12208633"/>
              <a:gd name="connsiteY23" fmla="*/ 903341 h 5434893"/>
              <a:gd name="connsiteX24" fmla="*/ 8801454 w 12208633"/>
              <a:gd name="connsiteY24" fmla="*/ 889324 h 5434893"/>
              <a:gd name="connsiteX25" fmla="*/ 8801454 w 12208633"/>
              <a:gd name="connsiteY25" fmla="*/ 818718 h 5434893"/>
              <a:gd name="connsiteX26" fmla="*/ 8807164 w 12208633"/>
              <a:gd name="connsiteY26" fmla="*/ 805739 h 5434893"/>
              <a:gd name="connsiteX27" fmla="*/ 8822739 w 12208633"/>
              <a:gd name="connsiteY27" fmla="*/ 781857 h 5434893"/>
              <a:gd name="connsiteX28" fmla="*/ 8811317 w 12208633"/>
              <a:gd name="connsiteY28" fmla="*/ 771474 h 5434893"/>
              <a:gd name="connsiteX29" fmla="*/ 8773938 w 12208633"/>
              <a:gd name="connsiteY29" fmla="*/ 771474 h 5434893"/>
              <a:gd name="connsiteX30" fmla="*/ 8756286 w 12208633"/>
              <a:gd name="connsiteY30" fmla="*/ 754342 h 5434893"/>
              <a:gd name="connsiteX31" fmla="*/ 8756286 w 12208633"/>
              <a:gd name="connsiteY31" fmla="*/ 725269 h 5434893"/>
              <a:gd name="connsiteX32" fmla="*/ 8755767 w 12208633"/>
              <a:gd name="connsiteY32" fmla="*/ 725269 h 5434893"/>
              <a:gd name="connsiteX33" fmla="*/ 8755767 w 12208633"/>
              <a:gd name="connsiteY33" fmla="*/ 694638 h 5434893"/>
              <a:gd name="connsiteX34" fmla="*/ 8744865 w 12208633"/>
              <a:gd name="connsiteY34" fmla="*/ 683217 h 5434893"/>
              <a:gd name="connsiteX35" fmla="*/ 5999516 w 12208633"/>
              <a:gd name="connsiteY35" fmla="*/ 672943 h 5434893"/>
              <a:gd name="connsiteX36" fmla="*/ 5999516 w 12208633"/>
              <a:gd name="connsiteY36" fmla="*/ 672950 h 5434893"/>
              <a:gd name="connsiteX37" fmla="*/ 6106191 w 12208633"/>
              <a:gd name="connsiteY37" fmla="*/ 672950 h 5434893"/>
              <a:gd name="connsiteX38" fmla="*/ 6106226 w 12208633"/>
              <a:gd name="connsiteY38" fmla="*/ 672943 h 5434893"/>
              <a:gd name="connsiteX39" fmla="*/ 6103287 w 12208633"/>
              <a:gd name="connsiteY39" fmla="*/ 672943 h 5434893"/>
              <a:gd name="connsiteX40" fmla="*/ 6095614 w 12208633"/>
              <a:gd name="connsiteY40" fmla="*/ 672943 h 5434893"/>
              <a:gd name="connsiteX41" fmla="*/ 5844017 w 12208633"/>
              <a:gd name="connsiteY41" fmla="*/ 672943 h 5434893"/>
              <a:gd name="connsiteX42" fmla="*/ 5844017 w 12208633"/>
              <a:gd name="connsiteY42" fmla="*/ 672950 h 5434893"/>
              <a:gd name="connsiteX43" fmla="*/ 5950885 w 12208633"/>
              <a:gd name="connsiteY43" fmla="*/ 672950 h 5434893"/>
              <a:gd name="connsiteX44" fmla="*/ 5950920 w 12208633"/>
              <a:gd name="connsiteY44" fmla="*/ 672943 h 5434893"/>
              <a:gd name="connsiteX45" fmla="*/ 5947738 w 12208633"/>
              <a:gd name="connsiteY45" fmla="*/ 672943 h 5434893"/>
              <a:gd name="connsiteX46" fmla="*/ 5940066 w 12208633"/>
              <a:gd name="connsiteY46" fmla="*/ 672943 h 5434893"/>
              <a:gd name="connsiteX47" fmla="*/ 2661207 w 12208633"/>
              <a:gd name="connsiteY47" fmla="*/ 578320 h 5434893"/>
              <a:gd name="connsiteX48" fmla="*/ 2649387 w 12208633"/>
              <a:gd name="connsiteY48" fmla="*/ 591167 h 5434893"/>
              <a:gd name="connsiteX49" fmla="*/ 2649387 w 12208633"/>
              <a:gd name="connsiteY49" fmla="*/ 660718 h 5434893"/>
              <a:gd name="connsiteX50" fmla="*/ 2661207 w 12208633"/>
              <a:gd name="connsiteY50" fmla="*/ 660966 h 5434893"/>
              <a:gd name="connsiteX51" fmla="*/ 2661207 w 12208633"/>
              <a:gd name="connsiteY51" fmla="*/ 612643 h 5434893"/>
              <a:gd name="connsiteX52" fmla="*/ 2521154 w 12208633"/>
              <a:gd name="connsiteY52" fmla="*/ 535617 h 5434893"/>
              <a:gd name="connsiteX53" fmla="*/ 2510252 w 12208633"/>
              <a:gd name="connsiteY53" fmla="*/ 547038 h 5434893"/>
              <a:gd name="connsiteX54" fmla="*/ 2510252 w 12208633"/>
              <a:gd name="connsiteY54" fmla="*/ 577669 h 5434893"/>
              <a:gd name="connsiteX55" fmla="*/ 2509733 w 12208633"/>
              <a:gd name="connsiteY55" fmla="*/ 577669 h 5434893"/>
              <a:gd name="connsiteX56" fmla="*/ 2509733 w 12208633"/>
              <a:gd name="connsiteY56" fmla="*/ 606742 h 5434893"/>
              <a:gd name="connsiteX57" fmla="*/ 2492081 w 12208633"/>
              <a:gd name="connsiteY57" fmla="*/ 623874 h 5434893"/>
              <a:gd name="connsiteX58" fmla="*/ 2454702 w 12208633"/>
              <a:gd name="connsiteY58" fmla="*/ 623874 h 5434893"/>
              <a:gd name="connsiteX59" fmla="*/ 2443280 w 12208633"/>
              <a:gd name="connsiteY59" fmla="*/ 634257 h 5434893"/>
              <a:gd name="connsiteX60" fmla="*/ 2458855 w 12208633"/>
              <a:gd name="connsiteY60" fmla="*/ 658139 h 5434893"/>
              <a:gd name="connsiteX61" fmla="*/ 2464565 w 12208633"/>
              <a:gd name="connsiteY61" fmla="*/ 671118 h 5434893"/>
              <a:gd name="connsiteX62" fmla="*/ 2464565 w 12208633"/>
              <a:gd name="connsiteY62" fmla="*/ 735104 h 5434893"/>
              <a:gd name="connsiteX63" fmla="*/ 2530525 w 12208633"/>
              <a:gd name="connsiteY63" fmla="*/ 735104 h 5434893"/>
              <a:gd name="connsiteX64" fmla="*/ 2531018 w 12208633"/>
              <a:gd name="connsiteY64" fmla="*/ 546519 h 5434893"/>
              <a:gd name="connsiteX65" fmla="*/ 2521154 w 12208633"/>
              <a:gd name="connsiteY65" fmla="*/ 535617 h 5434893"/>
              <a:gd name="connsiteX66" fmla="*/ 8701774 w 12208633"/>
              <a:gd name="connsiteY66" fmla="*/ 534218 h 5434893"/>
              <a:gd name="connsiteX67" fmla="*/ 8688276 w 12208633"/>
              <a:gd name="connsiteY67" fmla="*/ 540967 h 5434893"/>
              <a:gd name="connsiteX68" fmla="*/ 8695025 w 12208633"/>
              <a:gd name="connsiteY68" fmla="*/ 567963 h 5434893"/>
              <a:gd name="connsiteX69" fmla="*/ 8735520 w 12208633"/>
              <a:gd name="connsiteY69" fmla="*/ 637012 h 5434893"/>
              <a:gd name="connsiteX70" fmla="*/ 8760440 w 12208633"/>
              <a:gd name="connsiteY70" fmla="*/ 664008 h 5434893"/>
              <a:gd name="connsiteX71" fmla="*/ 8767189 w 12208633"/>
              <a:gd name="connsiteY71" fmla="*/ 664527 h 5434893"/>
              <a:gd name="connsiteX72" fmla="*/ 8776534 w 12208633"/>
              <a:gd name="connsiteY72" fmla="*/ 675429 h 5434893"/>
              <a:gd name="connsiteX73" fmla="*/ 8776014 w 12208633"/>
              <a:gd name="connsiteY73" fmla="*/ 724750 h 5434893"/>
              <a:gd name="connsiteX74" fmla="*/ 8799896 w 12208633"/>
              <a:gd name="connsiteY74" fmla="*/ 750708 h 5434893"/>
              <a:gd name="connsiteX75" fmla="*/ 8804049 w 12208633"/>
              <a:gd name="connsiteY75" fmla="*/ 751227 h 5434893"/>
              <a:gd name="connsiteX76" fmla="*/ 8822739 w 12208633"/>
              <a:gd name="connsiteY76" fmla="*/ 740324 h 5434893"/>
              <a:gd name="connsiteX77" fmla="*/ 8806645 w 12208633"/>
              <a:gd name="connsiteY77" fmla="*/ 712809 h 5434893"/>
              <a:gd name="connsiteX78" fmla="*/ 8785359 w 12208633"/>
              <a:gd name="connsiteY78" fmla="*/ 691004 h 5434893"/>
              <a:gd name="connsiteX79" fmla="*/ 8785359 w 12208633"/>
              <a:gd name="connsiteY79" fmla="*/ 620399 h 5434893"/>
              <a:gd name="connsiteX80" fmla="*/ 8784840 w 12208633"/>
              <a:gd name="connsiteY80" fmla="*/ 620399 h 5434893"/>
              <a:gd name="connsiteX81" fmla="*/ 8784840 w 12208633"/>
              <a:gd name="connsiteY81" fmla="*/ 548755 h 5434893"/>
              <a:gd name="connsiteX82" fmla="*/ 8770823 w 12208633"/>
              <a:gd name="connsiteY82" fmla="*/ 534218 h 5434893"/>
              <a:gd name="connsiteX83" fmla="*/ 8701774 w 12208633"/>
              <a:gd name="connsiteY83" fmla="*/ 534218 h 5434893"/>
              <a:gd name="connsiteX84" fmla="*/ 7932693 w 12208633"/>
              <a:gd name="connsiteY84" fmla="*/ 518578 h 5434893"/>
              <a:gd name="connsiteX85" fmla="*/ 7932378 w 12208633"/>
              <a:gd name="connsiteY85" fmla="*/ 519208 h 5434893"/>
              <a:gd name="connsiteX86" fmla="*/ 7932693 w 12208633"/>
              <a:gd name="connsiteY86" fmla="*/ 519208 h 5434893"/>
              <a:gd name="connsiteX87" fmla="*/ 7932693 w 12208633"/>
              <a:gd name="connsiteY87" fmla="*/ 518578 h 5434893"/>
              <a:gd name="connsiteX88" fmla="*/ 7991282 w 12208633"/>
              <a:gd name="connsiteY88" fmla="*/ 518263 h 5434893"/>
              <a:gd name="connsiteX89" fmla="*/ 7991282 w 12208633"/>
              <a:gd name="connsiteY89" fmla="*/ 518892 h 5434893"/>
              <a:gd name="connsiteX90" fmla="*/ 7991597 w 12208633"/>
              <a:gd name="connsiteY90" fmla="*/ 518892 h 5434893"/>
              <a:gd name="connsiteX91" fmla="*/ 7991282 w 12208633"/>
              <a:gd name="connsiteY91" fmla="*/ 518263 h 5434893"/>
              <a:gd name="connsiteX92" fmla="*/ 7933323 w 12208633"/>
              <a:gd name="connsiteY92" fmla="*/ 517633 h 5434893"/>
              <a:gd name="connsiteX93" fmla="*/ 7933008 w 12208633"/>
              <a:gd name="connsiteY93" fmla="*/ 518263 h 5434893"/>
              <a:gd name="connsiteX94" fmla="*/ 7933323 w 12208633"/>
              <a:gd name="connsiteY94" fmla="*/ 518263 h 5434893"/>
              <a:gd name="connsiteX95" fmla="*/ 7933323 w 12208633"/>
              <a:gd name="connsiteY95" fmla="*/ 517633 h 5434893"/>
              <a:gd name="connsiteX96" fmla="*/ 9995853 w 12208633"/>
              <a:gd name="connsiteY96" fmla="*/ 483450 h 5434893"/>
              <a:gd name="connsiteX97" fmla="*/ 9995853 w 12208633"/>
              <a:gd name="connsiteY97" fmla="*/ 547260 h 5434893"/>
              <a:gd name="connsiteX98" fmla="*/ 10005688 w 12208633"/>
              <a:gd name="connsiteY98" fmla="*/ 548252 h 5434893"/>
              <a:gd name="connsiteX99" fmla="*/ 10070193 w 12208633"/>
              <a:gd name="connsiteY99" fmla="*/ 627396 h 5434893"/>
              <a:gd name="connsiteX100" fmla="*/ 10070193 w 12208633"/>
              <a:gd name="connsiteY100" fmla="*/ 839288 h 5434893"/>
              <a:gd name="connsiteX101" fmla="*/ 10098404 w 12208633"/>
              <a:gd name="connsiteY101" fmla="*/ 839288 h 5434893"/>
              <a:gd name="connsiteX102" fmla="*/ 10098404 w 12208633"/>
              <a:gd name="connsiteY102" fmla="*/ 483450 h 5434893"/>
              <a:gd name="connsiteX103" fmla="*/ 9781381 w 12208633"/>
              <a:gd name="connsiteY103" fmla="*/ 483450 h 5434893"/>
              <a:gd name="connsiteX104" fmla="*/ 9781381 w 12208633"/>
              <a:gd name="connsiteY104" fmla="*/ 547123 h 5434893"/>
              <a:gd name="connsiteX105" fmla="*/ 9792075 w 12208633"/>
              <a:gd name="connsiteY105" fmla="*/ 548201 h 5434893"/>
              <a:gd name="connsiteX106" fmla="*/ 9856579 w 12208633"/>
              <a:gd name="connsiteY106" fmla="*/ 627345 h 5434893"/>
              <a:gd name="connsiteX107" fmla="*/ 9856579 w 12208633"/>
              <a:gd name="connsiteY107" fmla="*/ 839288 h 5434893"/>
              <a:gd name="connsiteX108" fmla="*/ 9908622 w 12208633"/>
              <a:gd name="connsiteY108" fmla="*/ 839288 h 5434893"/>
              <a:gd name="connsiteX109" fmla="*/ 9908621 w 12208633"/>
              <a:gd name="connsiteY109" fmla="*/ 627396 h 5434893"/>
              <a:gd name="connsiteX110" fmla="*/ 9908622 w 12208633"/>
              <a:gd name="connsiteY110" fmla="*/ 627394 h 5434893"/>
              <a:gd name="connsiteX111" fmla="*/ 9908622 w 12208633"/>
              <a:gd name="connsiteY111" fmla="*/ 620889 h 5434893"/>
              <a:gd name="connsiteX112" fmla="*/ 9909277 w 12208633"/>
              <a:gd name="connsiteY112" fmla="*/ 620889 h 5434893"/>
              <a:gd name="connsiteX113" fmla="*/ 9910263 w 12208633"/>
              <a:gd name="connsiteY113" fmla="*/ 611115 h 5434893"/>
              <a:gd name="connsiteX114" fmla="*/ 9975107 w 12208633"/>
              <a:gd name="connsiteY114" fmla="*/ 547872 h 5434893"/>
              <a:gd name="connsiteX115" fmla="*/ 9975644 w 12208633"/>
              <a:gd name="connsiteY115" fmla="*/ 547825 h 5434893"/>
              <a:gd name="connsiteX116" fmla="*/ 9975644 w 12208633"/>
              <a:gd name="connsiteY116" fmla="*/ 483450 h 5434893"/>
              <a:gd name="connsiteX117" fmla="*/ 4460613 w 12208633"/>
              <a:gd name="connsiteY117" fmla="*/ 410313 h 5434893"/>
              <a:gd name="connsiteX118" fmla="*/ 4460613 w 12208633"/>
              <a:gd name="connsiteY118" fmla="*/ 474688 h 5434893"/>
              <a:gd name="connsiteX119" fmla="*/ 4461150 w 12208633"/>
              <a:gd name="connsiteY119" fmla="*/ 474735 h 5434893"/>
              <a:gd name="connsiteX120" fmla="*/ 4525994 w 12208633"/>
              <a:gd name="connsiteY120" fmla="*/ 537978 h 5434893"/>
              <a:gd name="connsiteX121" fmla="*/ 4526979 w 12208633"/>
              <a:gd name="connsiteY121" fmla="*/ 547752 h 5434893"/>
              <a:gd name="connsiteX122" fmla="*/ 4527635 w 12208633"/>
              <a:gd name="connsiteY122" fmla="*/ 547752 h 5434893"/>
              <a:gd name="connsiteX123" fmla="*/ 4527635 w 12208633"/>
              <a:gd name="connsiteY123" fmla="*/ 554257 h 5434893"/>
              <a:gd name="connsiteX124" fmla="*/ 4527635 w 12208633"/>
              <a:gd name="connsiteY124" fmla="*/ 554259 h 5434893"/>
              <a:gd name="connsiteX125" fmla="*/ 4527635 w 12208633"/>
              <a:gd name="connsiteY125" fmla="*/ 766151 h 5434893"/>
              <a:gd name="connsiteX126" fmla="*/ 4579677 w 12208633"/>
              <a:gd name="connsiteY126" fmla="*/ 766151 h 5434893"/>
              <a:gd name="connsiteX127" fmla="*/ 4579677 w 12208633"/>
              <a:gd name="connsiteY127" fmla="*/ 554208 h 5434893"/>
              <a:gd name="connsiteX128" fmla="*/ 4644181 w 12208633"/>
              <a:gd name="connsiteY128" fmla="*/ 475064 h 5434893"/>
              <a:gd name="connsiteX129" fmla="*/ 4654875 w 12208633"/>
              <a:gd name="connsiteY129" fmla="*/ 473986 h 5434893"/>
              <a:gd name="connsiteX130" fmla="*/ 4654875 w 12208633"/>
              <a:gd name="connsiteY130" fmla="*/ 410313 h 5434893"/>
              <a:gd name="connsiteX131" fmla="*/ 4337854 w 12208633"/>
              <a:gd name="connsiteY131" fmla="*/ 410313 h 5434893"/>
              <a:gd name="connsiteX132" fmla="*/ 4337854 w 12208633"/>
              <a:gd name="connsiteY132" fmla="*/ 645080 h 5434893"/>
              <a:gd name="connsiteX133" fmla="*/ 4354002 w 12208633"/>
              <a:gd name="connsiteY133" fmla="*/ 645080 h 5434893"/>
              <a:gd name="connsiteX134" fmla="*/ 4366063 w 12208633"/>
              <a:gd name="connsiteY134" fmla="*/ 645080 h 5434893"/>
              <a:gd name="connsiteX135" fmla="*/ 4366063 w 12208633"/>
              <a:gd name="connsiteY135" fmla="*/ 554259 h 5434893"/>
              <a:gd name="connsiteX136" fmla="*/ 4430568 w 12208633"/>
              <a:gd name="connsiteY136" fmla="*/ 475115 h 5434893"/>
              <a:gd name="connsiteX137" fmla="*/ 4440404 w 12208633"/>
              <a:gd name="connsiteY137" fmla="*/ 474123 h 5434893"/>
              <a:gd name="connsiteX138" fmla="*/ 4440404 w 12208633"/>
              <a:gd name="connsiteY138" fmla="*/ 410313 h 5434893"/>
              <a:gd name="connsiteX139" fmla="*/ 2495196 w 12208633"/>
              <a:gd name="connsiteY139" fmla="*/ 386617 h 5434893"/>
              <a:gd name="connsiteX140" fmla="*/ 2481179 w 12208633"/>
              <a:gd name="connsiteY140" fmla="*/ 401154 h 5434893"/>
              <a:gd name="connsiteX141" fmla="*/ 2481179 w 12208633"/>
              <a:gd name="connsiteY141" fmla="*/ 472798 h 5434893"/>
              <a:gd name="connsiteX142" fmla="*/ 2480660 w 12208633"/>
              <a:gd name="connsiteY142" fmla="*/ 472798 h 5434893"/>
              <a:gd name="connsiteX143" fmla="*/ 2480660 w 12208633"/>
              <a:gd name="connsiteY143" fmla="*/ 543404 h 5434893"/>
              <a:gd name="connsiteX144" fmla="*/ 2459374 w 12208633"/>
              <a:gd name="connsiteY144" fmla="*/ 565209 h 5434893"/>
              <a:gd name="connsiteX145" fmla="*/ 2443280 w 12208633"/>
              <a:gd name="connsiteY145" fmla="*/ 592724 h 5434893"/>
              <a:gd name="connsiteX146" fmla="*/ 2461970 w 12208633"/>
              <a:gd name="connsiteY146" fmla="*/ 603627 h 5434893"/>
              <a:gd name="connsiteX147" fmla="*/ 2466123 w 12208633"/>
              <a:gd name="connsiteY147" fmla="*/ 603108 h 5434893"/>
              <a:gd name="connsiteX148" fmla="*/ 2490005 w 12208633"/>
              <a:gd name="connsiteY148" fmla="*/ 577150 h 5434893"/>
              <a:gd name="connsiteX149" fmla="*/ 2489485 w 12208633"/>
              <a:gd name="connsiteY149" fmla="*/ 527829 h 5434893"/>
              <a:gd name="connsiteX150" fmla="*/ 2498830 w 12208633"/>
              <a:gd name="connsiteY150" fmla="*/ 516927 h 5434893"/>
              <a:gd name="connsiteX151" fmla="*/ 2505579 w 12208633"/>
              <a:gd name="connsiteY151" fmla="*/ 516408 h 5434893"/>
              <a:gd name="connsiteX152" fmla="*/ 2530499 w 12208633"/>
              <a:gd name="connsiteY152" fmla="*/ 489411 h 5434893"/>
              <a:gd name="connsiteX153" fmla="*/ 2570994 w 12208633"/>
              <a:gd name="connsiteY153" fmla="*/ 420363 h 5434893"/>
              <a:gd name="connsiteX154" fmla="*/ 2577743 w 12208633"/>
              <a:gd name="connsiteY154" fmla="*/ 393366 h 5434893"/>
              <a:gd name="connsiteX155" fmla="*/ 2564244 w 12208633"/>
              <a:gd name="connsiteY155" fmla="*/ 386617 h 5434893"/>
              <a:gd name="connsiteX156" fmla="*/ 2495196 w 12208633"/>
              <a:gd name="connsiteY156" fmla="*/ 386617 h 5434893"/>
              <a:gd name="connsiteX157" fmla="*/ 9258835 w 12208633"/>
              <a:gd name="connsiteY157" fmla="*/ 0 h 5434893"/>
              <a:gd name="connsiteX158" fmla="*/ 9334633 w 12208633"/>
              <a:gd name="connsiteY158" fmla="*/ 0 h 5434893"/>
              <a:gd name="connsiteX159" fmla="*/ 9369417 w 12208633"/>
              <a:gd name="connsiteY159" fmla="*/ 714886 h 5434893"/>
              <a:gd name="connsiteX160" fmla="*/ 9451963 w 12208633"/>
              <a:gd name="connsiteY160" fmla="*/ 716443 h 5434893"/>
              <a:gd name="connsiteX161" fmla="*/ 9451511 w 12208633"/>
              <a:gd name="connsiteY161" fmla="*/ 839288 h 5434893"/>
              <a:gd name="connsiteX162" fmla="*/ 9695008 w 12208633"/>
              <a:gd name="connsiteY162" fmla="*/ 839288 h 5434893"/>
              <a:gd name="connsiteX163" fmla="*/ 9695008 w 12208633"/>
              <a:gd name="connsiteY163" fmla="*/ 627345 h 5434893"/>
              <a:gd name="connsiteX164" fmla="*/ 9695008 w 12208633"/>
              <a:gd name="connsiteY164" fmla="*/ 627342 h 5434893"/>
              <a:gd name="connsiteX165" fmla="*/ 9695008 w 12208633"/>
              <a:gd name="connsiteY165" fmla="*/ 620838 h 5434893"/>
              <a:gd name="connsiteX166" fmla="*/ 9695582 w 12208633"/>
              <a:gd name="connsiteY166" fmla="*/ 620838 h 5434893"/>
              <a:gd name="connsiteX167" fmla="*/ 9696270 w 12208633"/>
              <a:gd name="connsiteY167" fmla="*/ 613044 h 5434893"/>
              <a:gd name="connsiteX168" fmla="*/ 9759513 w 12208633"/>
              <a:gd name="connsiteY168" fmla="*/ 548201 h 5434893"/>
              <a:gd name="connsiteX169" fmla="*/ 9761172 w 12208633"/>
              <a:gd name="connsiteY169" fmla="*/ 548033 h 5434893"/>
              <a:gd name="connsiteX170" fmla="*/ 9761172 w 12208633"/>
              <a:gd name="connsiteY170" fmla="*/ 452927 h 5434893"/>
              <a:gd name="connsiteX171" fmla="*/ 9781381 w 12208633"/>
              <a:gd name="connsiteY171" fmla="*/ 452927 h 5434893"/>
              <a:gd name="connsiteX172" fmla="*/ 9781381 w 12208633"/>
              <a:gd name="connsiteY172" fmla="*/ 453137 h 5434893"/>
              <a:gd name="connsiteX173" fmla="*/ 10098404 w 12208633"/>
              <a:gd name="connsiteY173" fmla="*/ 453137 h 5434893"/>
              <a:gd name="connsiteX174" fmla="*/ 10098404 w 12208633"/>
              <a:gd name="connsiteY174" fmla="*/ 395857 h 5434893"/>
              <a:gd name="connsiteX175" fmla="*/ 10098404 w 12208633"/>
              <a:gd name="connsiteY175" fmla="*/ 395855 h 5434893"/>
              <a:gd name="connsiteX176" fmla="*/ 10098404 w 12208633"/>
              <a:gd name="connsiteY176" fmla="*/ 322646 h 5434893"/>
              <a:gd name="connsiteX177" fmla="*/ 10147724 w 12208633"/>
              <a:gd name="connsiteY177" fmla="*/ 322646 h 5434893"/>
              <a:gd name="connsiteX178" fmla="*/ 10192315 w 12208633"/>
              <a:gd name="connsiteY178" fmla="*/ 322646 h 5434893"/>
              <a:gd name="connsiteX179" fmla="*/ 10192315 w 12208633"/>
              <a:gd name="connsiteY179" fmla="*/ 412796 h 5434893"/>
              <a:gd name="connsiteX180" fmla="*/ 10192315 w 12208633"/>
              <a:gd name="connsiteY180" fmla="*/ 839288 h 5434893"/>
              <a:gd name="connsiteX181" fmla="*/ 10237382 w 12208633"/>
              <a:gd name="connsiteY181" fmla="*/ 839288 h 5434893"/>
              <a:gd name="connsiteX182" fmla="*/ 10237382 w 12208633"/>
              <a:gd name="connsiteY182" fmla="*/ 787976 h 5434893"/>
              <a:gd name="connsiteX183" fmla="*/ 10237382 w 12208633"/>
              <a:gd name="connsiteY183" fmla="*/ 787525 h 5434893"/>
              <a:gd name="connsiteX184" fmla="*/ 10237382 w 12208633"/>
              <a:gd name="connsiteY184" fmla="*/ 786823 h 5434893"/>
              <a:gd name="connsiteX185" fmla="*/ 10293811 w 12208633"/>
              <a:gd name="connsiteY185" fmla="*/ 786823 h 5434893"/>
              <a:gd name="connsiteX186" fmla="*/ 10293811 w 12208633"/>
              <a:gd name="connsiteY186" fmla="*/ 486617 h 5434893"/>
              <a:gd name="connsiteX187" fmla="*/ 10293811 w 12208633"/>
              <a:gd name="connsiteY187" fmla="*/ 486615 h 5434893"/>
              <a:gd name="connsiteX188" fmla="*/ 10293811 w 12208633"/>
              <a:gd name="connsiteY188" fmla="*/ 412796 h 5434893"/>
              <a:gd name="connsiteX189" fmla="*/ 10293812 w 12208633"/>
              <a:gd name="connsiteY189" fmla="*/ 412796 h 5434893"/>
              <a:gd name="connsiteX190" fmla="*/ 10364543 w 12208633"/>
              <a:gd name="connsiteY190" fmla="*/ 412796 h 5434893"/>
              <a:gd name="connsiteX191" fmla="*/ 10435273 w 12208633"/>
              <a:gd name="connsiteY191" fmla="*/ 412796 h 5434893"/>
              <a:gd name="connsiteX192" fmla="*/ 10435273 w 12208633"/>
              <a:gd name="connsiteY192" fmla="*/ 493478 h 5434893"/>
              <a:gd name="connsiteX193" fmla="*/ 10435272 w 12208633"/>
              <a:gd name="connsiteY193" fmla="*/ 493478 h 5434893"/>
              <a:gd name="connsiteX194" fmla="*/ 10435272 w 12208633"/>
              <a:gd name="connsiteY194" fmla="*/ 787653 h 5434893"/>
              <a:gd name="connsiteX195" fmla="*/ 10479889 w 12208633"/>
              <a:gd name="connsiteY195" fmla="*/ 787653 h 5434893"/>
              <a:gd name="connsiteX196" fmla="*/ 10479889 w 12208633"/>
              <a:gd name="connsiteY196" fmla="*/ 834346 h 5434893"/>
              <a:gd name="connsiteX197" fmla="*/ 10479889 w 12208633"/>
              <a:gd name="connsiteY197" fmla="*/ 883894 h 5434893"/>
              <a:gd name="connsiteX198" fmla="*/ 10634153 w 12208633"/>
              <a:gd name="connsiteY198" fmla="*/ 798062 h 5434893"/>
              <a:gd name="connsiteX199" fmla="*/ 10634153 w 12208633"/>
              <a:gd name="connsiteY199" fmla="*/ 890261 h 5434893"/>
              <a:gd name="connsiteX200" fmla="*/ 10799859 w 12208633"/>
              <a:gd name="connsiteY200" fmla="*/ 798062 h 5434893"/>
              <a:gd name="connsiteX201" fmla="*/ 10799859 w 12208633"/>
              <a:gd name="connsiteY201" fmla="*/ 890261 h 5434893"/>
              <a:gd name="connsiteX202" fmla="*/ 10965565 w 12208633"/>
              <a:gd name="connsiteY202" fmla="*/ 798062 h 5434893"/>
              <a:gd name="connsiteX203" fmla="*/ 10965565 w 12208633"/>
              <a:gd name="connsiteY203" fmla="*/ 890261 h 5434893"/>
              <a:gd name="connsiteX204" fmla="*/ 11131272 w 12208633"/>
              <a:gd name="connsiteY204" fmla="*/ 798062 h 5434893"/>
              <a:gd name="connsiteX205" fmla="*/ 11131272 w 12208633"/>
              <a:gd name="connsiteY205" fmla="*/ 894809 h 5434893"/>
              <a:gd name="connsiteX206" fmla="*/ 10965565 w 12208633"/>
              <a:gd name="connsiteY206" fmla="*/ 894809 h 5434893"/>
              <a:gd name="connsiteX207" fmla="*/ 10957391 w 12208633"/>
              <a:gd name="connsiteY207" fmla="*/ 894809 h 5434893"/>
              <a:gd name="connsiteX208" fmla="*/ 10799859 w 12208633"/>
              <a:gd name="connsiteY208" fmla="*/ 894809 h 5434893"/>
              <a:gd name="connsiteX209" fmla="*/ 10791685 w 12208633"/>
              <a:gd name="connsiteY209" fmla="*/ 894809 h 5434893"/>
              <a:gd name="connsiteX210" fmla="*/ 10634153 w 12208633"/>
              <a:gd name="connsiteY210" fmla="*/ 894809 h 5434893"/>
              <a:gd name="connsiteX211" fmla="*/ 10625978 w 12208633"/>
              <a:gd name="connsiteY211" fmla="*/ 894809 h 5434893"/>
              <a:gd name="connsiteX212" fmla="*/ 10479889 w 12208633"/>
              <a:gd name="connsiteY212" fmla="*/ 894809 h 5434893"/>
              <a:gd name="connsiteX213" fmla="*/ 10479889 w 12208633"/>
              <a:gd name="connsiteY213" fmla="*/ 894815 h 5434893"/>
              <a:gd name="connsiteX214" fmla="*/ 11131272 w 12208633"/>
              <a:gd name="connsiteY214" fmla="*/ 894815 h 5434893"/>
              <a:gd name="connsiteX215" fmla="*/ 11131272 w 12208633"/>
              <a:gd name="connsiteY215" fmla="*/ 930426 h 5434893"/>
              <a:gd name="connsiteX216" fmla="*/ 11131272 w 12208633"/>
              <a:gd name="connsiteY216" fmla="*/ 1058032 h 5434893"/>
              <a:gd name="connsiteX217" fmla="*/ 11135416 w 12208633"/>
              <a:gd name="connsiteY217" fmla="*/ 1058032 h 5434893"/>
              <a:gd name="connsiteX218" fmla="*/ 11135416 w 12208633"/>
              <a:gd name="connsiteY218" fmla="*/ 475513 h 5434893"/>
              <a:gd name="connsiteX219" fmla="*/ 11317073 w 12208633"/>
              <a:gd name="connsiteY219" fmla="*/ 475513 h 5434893"/>
              <a:gd name="connsiteX220" fmla="*/ 11317073 w 12208633"/>
              <a:gd name="connsiteY220" fmla="*/ 957415 h 5434893"/>
              <a:gd name="connsiteX221" fmla="*/ 11385524 w 12208633"/>
              <a:gd name="connsiteY221" fmla="*/ 864742 h 5434893"/>
              <a:gd name="connsiteX222" fmla="*/ 11467139 w 12208633"/>
              <a:gd name="connsiteY222" fmla="*/ 970654 h 5434893"/>
              <a:gd name="connsiteX223" fmla="*/ 11540855 w 12208633"/>
              <a:gd name="connsiteY223" fmla="*/ 864742 h 5434893"/>
              <a:gd name="connsiteX224" fmla="*/ 11622470 w 12208633"/>
              <a:gd name="connsiteY224" fmla="*/ 970654 h 5434893"/>
              <a:gd name="connsiteX225" fmla="*/ 11696186 w 12208633"/>
              <a:gd name="connsiteY225" fmla="*/ 864742 h 5434893"/>
              <a:gd name="connsiteX226" fmla="*/ 11777800 w 12208633"/>
              <a:gd name="connsiteY226" fmla="*/ 970654 h 5434893"/>
              <a:gd name="connsiteX227" fmla="*/ 11777800 w 12208633"/>
              <a:gd name="connsiteY227" fmla="*/ 994485 h 5434893"/>
              <a:gd name="connsiteX228" fmla="*/ 11851517 w 12208633"/>
              <a:gd name="connsiteY228" fmla="*/ 994485 h 5434893"/>
              <a:gd name="connsiteX229" fmla="*/ 11851517 w 12208633"/>
              <a:gd name="connsiteY229" fmla="*/ 920346 h 5434893"/>
              <a:gd name="connsiteX230" fmla="*/ 11759371 w 12208633"/>
              <a:gd name="connsiteY230" fmla="*/ 806490 h 5434893"/>
              <a:gd name="connsiteX231" fmla="*/ 11851517 w 12208633"/>
              <a:gd name="connsiteY231" fmla="*/ 692634 h 5434893"/>
              <a:gd name="connsiteX232" fmla="*/ 11851517 w 12208633"/>
              <a:gd name="connsiteY232" fmla="*/ 562891 h 5434893"/>
              <a:gd name="connsiteX233" fmla="*/ 11898906 w 12208633"/>
              <a:gd name="connsiteY233" fmla="*/ 562891 h 5434893"/>
              <a:gd name="connsiteX234" fmla="*/ 11898906 w 12208633"/>
              <a:gd name="connsiteY234" fmla="*/ 692634 h 5434893"/>
              <a:gd name="connsiteX235" fmla="*/ 11991051 w 12208633"/>
              <a:gd name="connsiteY235" fmla="*/ 806490 h 5434893"/>
              <a:gd name="connsiteX236" fmla="*/ 11898906 w 12208633"/>
              <a:gd name="connsiteY236" fmla="*/ 920346 h 5434893"/>
              <a:gd name="connsiteX237" fmla="*/ 11898906 w 12208633"/>
              <a:gd name="connsiteY237" fmla="*/ 994485 h 5434893"/>
              <a:gd name="connsiteX238" fmla="*/ 11962091 w 12208633"/>
              <a:gd name="connsiteY238" fmla="*/ 994485 h 5434893"/>
              <a:gd name="connsiteX239" fmla="*/ 11962091 w 12208633"/>
              <a:gd name="connsiteY239" fmla="*/ 917698 h 5434893"/>
              <a:gd name="connsiteX240" fmla="*/ 12041073 w 12208633"/>
              <a:gd name="connsiteY240" fmla="*/ 917698 h 5434893"/>
              <a:gd name="connsiteX241" fmla="*/ 12041073 w 12208633"/>
              <a:gd name="connsiteY241" fmla="*/ 817081 h 5434893"/>
              <a:gd name="connsiteX242" fmla="*/ 12155715 w 12208633"/>
              <a:gd name="connsiteY242" fmla="*/ 817081 h 5434893"/>
              <a:gd name="connsiteX243" fmla="*/ 12200316 w 12208633"/>
              <a:gd name="connsiteY243" fmla="*/ 817081 h 5434893"/>
              <a:gd name="connsiteX244" fmla="*/ 12200316 w 12208633"/>
              <a:gd name="connsiteY244" fmla="*/ 1105184 h 5434893"/>
              <a:gd name="connsiteX245" fmla="*/ 12208559 w 12208633"/>
              <a:gd name="connsiteY245" fmla="*/ 1105184 h 5434893"/>
              <a:gd name="connsiteX246" fmla="*/ 12208559 w 12208633"/>
              <a:gd name="connsiteY246" fmla="*/ 1153840 h 5434893"/>
              <a:gd name="connsiteX247" fmla="*/ 12208559 w 12208633"/>
              <a:gd name="connsiteY247" fmla="*/ 1225322 h 5434893"/>
              <a:gd name="connsiteX248" fmla="*/ 12208633 w 12208633"/>
              <a:gd name="connsiteY248" fmla="*/ 1225322 h 5434893"/>
              <a:gd name="connsiteX249" fmla="*/ 12208633 w 12208633"/>
              <a:gd name="connsiteY249" fmla="*/ 1247932 h 5434893"/>
              <a:gd name="connsiteX250" fmla="*/ 12200316 w 12208633"/>
              <a:gd name="connsiteY250" fmla="*/ 1247932 h 5434893"/>
              <a:gd name="connsiteX251" fmla="*/ 12200316 w 12208633"/>
              <a:gd name="connsiteY251" fmla="*/ 5434893 h 5434893"/>
              <a:gd name="connsiteX252" fmla="*/ 8318 w 12208633"/>
              <a:gd name="connsiteY252" fmla="*/ 5434893 h 5434893"/>
              <a:gd name="connsiteX253" fmla="*/ 8318 w 12208633"/>
              <a:gd name="connsiteY253" fmla="*/ 1247932 h 5434893"/>
              <a:gd name="connsiteX254" fmla="*/ 0 w 12208633"/>
              <a:gd name="connsiteY254" fmla="*/ 1247932 h 5434893"/>
              <a:gd name="connsiteX255" fmla="*/ 0 w 12208633"/>
              <a:gd name="connsiteY255" fmla="*/ 1225322 h 5434893"/>
              <a:gd name="connsiteX256" fmla="*/ 0 w 12208633"/>
              <a:gd name="connsiteY256" fmla="*/ 1063433 h 5434893"/>
              <a:gd name="connsiteX257" fmla="*/ 56578 w 12208633"/>
              <a:gd name="connsiteY257" fmla="*/ 1063433 h 5434893"/>
              <a:gd name="connsiteX258" fmla="*/ 146955 w 12208633"/>
              <a:gd name="connsiteY258" fmla="*/ 1063433 h 5434893"/>
              <a:gd name="connsiteX259" fmla="*/ 146955 w 12208633"/>
              <a:gd name="connsiteY259" fmla="*/ 480915 h 5434893"/>
              <a:gd name="connsiteX260" fmla="*/ 328613 w 12208633"/>
              <a:gd name="connsiteY260" fmla="*/ 480915 h 5434893"/>
              <a:gd name="connsiteX261" fmla="*/ 328613 w 12208633"/>
              <a:gd name="connsiteY261" fmla="*/ 962816 h 5434893"/>
              <a:gd name="connsiteX262" fmla="*/ 397064 w 12208633"/>
              <a:gd name="connsiteY262" fmla="*/ 870143 h 5434893"/>
              <a:gd name="connsiteX263" fmla="*/ 478678 w 12208633"/>
              <a:gd name="connsiteY263" fmla="*/ 976055 h 5434893"/>
              <a:gd name="connsiteX264" fmla="*/ 552394 w 12208633"/>
              <a:gd name="connsiteY264" fmla="*/ 870143 h 5434893"/>
              <a:gd name="connsiteX265" fmla="*/ 634009 w 12208633"/>
              <a:gd name="connsiteY265" fmla="*/ 976055 h 5434893"/>
              <a:gd name="connsiteX266" fmla="*/ 707725 w 12208633"/>
              <a:gd name="connsiteY266" fmla="*/ 870143 h 5434893"/>
              <a:gd name="connsiteX267" fmla="*/ 789340 w 12208633"/>
              <a:gd name="connsiteY267" fmla="*/ 976055 h 5434893"/>
              <a:gd name="connsiteX268" fmla="*/ 789340 w 12208633"/>
              <a:gd name="connsiteY268" fmla="*/ 999886 h 5434893"/>
              <a:gd name="connsiteX269" fmla="*/ 863056 w 12208633"/>
              <a:gd name="connsiteY269" fmla="*/ 999886 h 5434893"/>
              <a:gd name="connsiteX270" fmla="*/ 863056 w 12208633"/>
              <a:gd name="connsiteY270" fmla="*/ 925747 h 5434893"/>
              <a:gd name="connsiteX271" fmla="*/ 770911 w 12208633"/>
              <a:gd name="connsiteY271" fmla="*/ 811891 h 5434893"/>
              <a:gd name="connsiteX272" fmla="*/ 863056 w 12208633"/>
              <a:gd name="connsiteY272" fmla="*/ 698035 h 5434893"/>
              <a:gd name="connsiteX273" fmla="*/ 863056 w 12208633"/>
              <a:gd name="connsiteY273" fmla="*/ 568293 h 5434893"/>
              <a:gd name="connsiteX274" fmla="*/ 910445 w 12208633"/>
              <a:gd name="connsiteY274" fmla="*/ 568293 h 5434893"/>
              <a:gd name="connsiteX275" fmla="*/ 910445 w 12208633"/>
              <a:gd name="connsiteY275" fmla="*/ 698035 h 5434893"/>
              <a:gd name="connsiteX276" fmla="*/ 1002590 w 12208633"/>
              <a:gd name="connsiteY276" fmla="*/ 811891 h 5434893"/>
              <a:gd name="connsiteX277" fmla="*/ 910445 w 12208633"/>
              <a:gd name="connsiteY277" fmla="*/ 925747 h 5434893"/>
              <a:gd name="connsiteX278" fmla="*/ 910445 w 12208633"/>
              <a:gd name="connsiteY278" fmla="*/ 999886 h 5434893"/>
              <a:gd name="connsiteX279" fmla="*/ 973630 w 12208633"/>
              <a:gd name="connsiteY279" fmla="*/ 999886 h 5434893"/>
              <a:gd name="connsiteX280" fmla="*/ 973630 w 12208633"/>
              <a:gd name="connsiteY280" fmla="*/ 923099 h 5434893"/>
              <a:gd name="connsiteX281" fmla="*/ 1052612 w 12208633"/>
              <a:gd name="connsiteY281" fmla="*/ 923099 h 5434893"/>
              <a:gd name="connsiteX282" fmla="*/ 1052612 w 12208633"/>
              <a:gd name="connsiteY282" fmla="*/ 822482 h 5434893"/>
              <a:gd name="connsiteX283" fmla="*/ 1223739 w 12208633"/>
              <a:gd name="connsiteY283" fmla="*/ 822482 h 5434893"/>
              <a:gd name="connsiteX284" fmla="*/ 1223739 w 12208633"/>
              <a:gd name="connsiteY284" fmla="*/ 533871 h 5434893"/>
              <a:gd name="connsiteX285" fmla="*/ 1452786 w 12208633"/>
              <a:gd name="connsiteY285" fmla="*/ 533871 h 5434893"/>
              <a:gd name="connsiteX286" fmla="*/ 1452786 w 12208633"/>
              <a:gd name="connsiteY286" fmla="*/ 827778 h 5434893"/>
              <a:gd name="connsiteX287" fmla="*/ 1687099 w 12208633"/>
              <a:gd name="connsiteY287" fmla="*/ 827778 h 5434893"/>
              <a:gd name="connsiteX288" fmla="*/ 1687099 w 12208633"/>
              <a:gd name="connsiteY288" fmla="*/ 645080 h 5434893"/>
              <a:gd name="connsiteX289" fmla="*/ 1795945 w 12208633"/>
              <a:gd name="connsiteY289" fmla="*/ 645080 h 5434893"/>
              <a:gd name="connsiteX290" fmla="*/ 1814336 w 12208633"/>
              <a:gd name="connsiteY290" fmla="*/ 645080 h 5434893"/>
              <a:gd name="connsiteX291" fmla="*/ 1814055 w 12208633"/>
              <a:gd name="connsiteY291" fmla="*/ 568843 h 5434893"/>
              <a:gd name="connsiteX292" fmla="*/ 1896602 w 12208633"/>
              <a:gd name="connsiteY292" fmla="*/ 567286 h 5434893"/>
              <a:gd name="connsiteX293" fmla="*/ 1917630 w 12208633"/>
              <a:gd name="connsiteY293" fmla="*/ 135119 h 5434893"/>
              <a:gd name="connsiteX294" fmla="*/ 2020520 w 12208633"/>
              <a:gd name="connsiteY294" fmla="*/ 135119 h 5434893"/>
              <a:gd name="connsiteX295" fmla="*/ 2040929 w 12208633"/>
              <a:gd name="connsiteY295" fmla="*/ 567805 h 5434893"/>
              <a:gd name="connsiteX296" fmla="*/ 2085058 w 12208633"/>
              <a:gd name="connsiteY296" fmla="*/ 569362 h 5434893"/>
              <a:gd name="connsiteX297" fmla="*/ 2104692 w 12208633"/>
              <a:gd name="connsiteY297" fmla="*/ 247596 h 5434893"/>
              <a:gd name="connsiteX298" fmla="*/ 2211603 w 12208633"/>
              <a:gd name="connsiteY298" fmla="*/ 247596 h 5434893"/>
              <a:gd name="connsiteX299" fmla="*/ 2230423 w 12208633"/>
              <a:gd name="connsiteY299" fmla="*/ 571958 h 5434893"/>
              <a:gd name="connsiteX300" fmla="*/ 2293761 w 12208633"/>
              <a:gd name="connsiteY300" fmla="*/ 575073 h 5434893"/>
              <a:gd name="connsiteX301" fmla="*/ 2293761 w 12208633"/>
              <a:gd name="connsiteY301" fmla="*/ 481105 h 5434893"/>
              <a:gd name="connsiteX302" fmla="*/ 2325430 w 12208633"/>
              <a:gd name="connsiteY302" fmla="*/ 425035 h 5434893"/>
              <a:gd name="connsiteX303" fmla="*/ 2333736 w 12208633"/>
              <a:gd name="connsiteY303" fmla="*/ 417248 h 5434893"/>
              <a:gd name="connsiteX304" fmla="*/ 2370078 w 12208633"/>
              <a:gd name="connsiteY304" fmla="*/ 413614 h 5434893"/>
              <a:gd name="connsiteX305" fmla="*/ 2388249 w 12208633"/>
              <a:gd name="connsiteY305" fmla="*/ 430227 h 5434893"/>
              <a:gd name="connsiteX306" fmla="*/ 2411611 w 12208633"/>
              <a:gd name="connsiteY306" fmla="*/ 474355 h 5434893"/>
              <a:gd name="connsiteX307" fmla="*/ 2428224 w 12208633"/>
              <a:gd name="connsiteY307" fmla="*/ 489411 h 5434893"/>
              <a:gd name="connsiteX308" fmla="*/ 2443799 w 12208633"/>
              <a:gd name="connsiteY308" fmla="*/ 504986 h 5434893"/>
              <a:gd name="connsiteX309" fmla="*/ 2443799 w 12208633"/>
              <a:gd name="connsiteY309" fmla="*/ 530425 h 5434893"/>
              <a:gd name="connsiteX310" fmla="*/ 2448472 w 12208633"/>
              <a:gd name="connsiteY310" fmla="*/ 538732 h 5434893"/>
              <a:gd name="connsiteX311" fmla="*/ 2454182 w 12208633"/>
              <a:gd name="connsiteY311" fmla="*/ 529906 h 5434893"/>
              <a:gd name="connsiteX312" fmla="*/ 2455740 w 12208633"/>
              <a:gd name="connsiteY312" fmla="*/ 488892 h 5434893"/>
              <a:gd name="connsiteX313" fmla="*/ 2455740 w 12208633"/>
              <a:gd name="connsiteY313" fmla="*/ 379868 h 5434893"/>
              <a:gd name="connsiteX314" fmla="*/ 2471834 w 12208633"/>
              <a:gd name="connsiteY314" fmla="*/ 361697 h 5434893"/>
              <a:gd name="connsiteX315" fmla="*/ 2590203 w 12208633"/>
              <a:gd name="connsiteY315" fmla="*/ 361697 h 5434893"/>
              <a:gd name="connsiteX316" fmla="*/ 2604220 w 12208633"/>
              <a:gd name="connsiteY316" fmla="*/ 376753 h 5434893"/>
              <a:gd name="connsiteX317" fmla="*/ 2603701 w 12208633"/>
              <a:gd name="connsiteY317" fmla="*/ 404788 h 5434893"/>
              <a:gd name="connsiteX318" fmla="*/ 2616161 w 12208633"/>
              <a:gd name="connsiteY318" fmla="*/ 425035 h 5434893"/>
              <a:gd name="connsiteX319" fmla="*/ 2648868 w 12208633"/>
              <a:gd name="connsiteY319" fmla="*/ 476951 h 5434893"/>
              <a:gd name="connsiteX320" fmla="*/ 2648868 w 12208633"/>
              <a:gd name="connsiteY320" fmla="*/ 527310 h 5434893"/>
              <a:gd name="connsiteX321" fmla="*/ 2651010 w 12208633"/>
              <a:gd name="connsiteY321" fmla="*/ 551386 h 5434893"/>
              <a:gd name="connsiteX322" fmla="*/ 2661207 w 12208633"/>
              <a:gd name="connsiteY322" fmla="*/ 552175 h 5434893"/>
              <a:gd name="connsiteX323" fmla="*/ 2661207 w 12208633"/>
              <a:gd name="connsiteY323" fmla="*/ 497877 h 5434893"/>
              <a:gd name="connsiteX324" fmla="*/ 2661207 w 12208633"/>
              <a:gd name="connsiteY324" fmla="*/ 274385 h 5434893"/>
              <a:gd name="connsiteX325" fmla="*/ 2916581 w 12208633"/>
              <a:gd name="connsiteY325" fmla="*/ 274385 h 5434893"/>
              <a:gd name="connsiteX326" fmla="*/ 2916581 w 12208633"/>
              <a:gd name="connsiteY326" fmla="*/ 623897 h 5434893"/>
              <a:gd name="connsiteX327" fmla="*/ 3103505 w 12208633"/>
              <a:gd name="connsiteY327" fmla="*/ 623897 h 5434893"/>
              <a:gd name="connsiteX328" fmla="*/ 3103505 w 12208633"/>
              <a:gd name="connsiteY328" fmla="*/ 938986 h 5434893"/>
              <a:gd name="connsiteX329" fmla="*/ 3253570 w 12208633"/>
              <a:gd name="connsiteY329" fmla="*/ 938986 h 5434893"/>
              <a:gd name="connsiteX330" fmla="*/ 3253570 w 12208633"/>
              <a:gd name="connsiteY330" fmla="*/ 833074 h 5434893"/>
              <a:gd name="connsiteX331" fmla="*/ 3458923 w 12208633"/>
              <a:gd name="connsiteY331" fmla="*/ 833074 h 5434893"/>
              <a:gd name="connsiteX332" fmla="*/ 3458923 w 12208633"/>
              <a:gd name="connsiteY332" fmla="*/ 449141 h 5434893"/>
              <a:gd name="connsiteX333" fmla="*/ 3619519 w 12208633"/>
              <a:gd name="connsiteY333" fmla="*/ 449141 h 5434893"/>
              <a:gd name="connsiteX334" fmla="*/ 3619519 w 12208633"/>
              <a:gd name="connsiteY334" fmla="*/ 822482 h 5434893"/>
              <a:gd name="connsiteX335" fmla="*/ 3716929 w 12208633"/>
              <a:gd name="connsiteY335" fmla="*/ 822482 h 5434893"/>
              <a:gd name="connsiteX336" fmla="*/ 3716929 w 12208633"/>
              <a:gd name="connsiteY336" fmla="*/ 533871 h 5434893"/>
              <a:gd name="connsiteX337" fmla="*/ 3948609 w 12208633"/>
              <a:gd name="connsiteY337" fmla="*/ 533871 h 5434893"/>
              <a:gd name="connsiteX338" fmla="*/ 3948609 w 12208633"/>
              <a:gd name="connsiteY338" fmla="*/ 827778 h 5434893"/>
              <a:gd name="connsiteX339" fmla="*/ 3952270 w 12208633"/>
              <a:gd name="connsiteY339" fmla="*/ 827778 h 5434893"/>
              <a:gd name="connsiteX340" fmla="*/ 3956368 w 12208633"/>
              <a:gd name="connsiteY340" fmla="*/ 827778 h 5434893"/>
              <a:gd name="connsiteX341" fmla="*/ 3956368 w 12208633"/>
              <a:gd name="connsiteY341" fmla="*/ 761209 h 5434893"/>
              <a:gd name="connsiteX342" fmla="*/ 3956368 w 12208633"/>
              <a:gd name="connsiteY342" fmla="*/ 714516 h 5434893"/>
              <a:gd name="connsiteX343" fmla="*/ 4000985 w 12208633"/>
              <a:gd name="connsiteY343" fmla="*/ 714516 h 5434893"/>
              <a:gd name="connsiteX344" fmla="*/ 4000985 w 12208633"/>
              <a:gd name="connsiteY344" fmla="*/ 420341 h 5434893"/>
              <a:gd name="connsiteX345" fmla="*/ 4000984 w 12208633"/>
              <a:gd name="connsiteY345" fmla="*/ 420341 h 5434893"/>
              <a:gd name="connsiteX346" fmla="*/ 4000984 w 12208633"/>
              <a:gd name="connsiteY346" fmla="*/ 339659 h 5434893"/>
              <a:gd name="connsiteX347" fmla="*/ 4071715 w 12208633"/>
              <a:gd name="connsiteY347" fmla="*/ 339659 h 5434893"/>
              <a:gd name="connsiteX348" fmla="*/ 4142446 w 12208633"/>
              <a:gd name="connsiteY348" fmla="*/ 339659 h 5434893"/>
              <a:gd name="connsiteX349" fmla="*/ 4142446 w 12208633"/>
              <a:gd name="connsiteY349" fmla="*/ 413478 h 5434893"/>
              <a:gd name="connsiteX350" fmla="*/ 4142446 w 12208633"/>
              <a:gd name="connsiteY350" fmla="*/ 413480 h 5434893"/>
              <a:gd name="connsiteX351" fmla="*/ 4142446 w 12208633"/>
              <a:gd name="connsiteY351" fmla="*/ 713686 h 5434893"/>
              <a:gd name="connsiteX352" fmla="*/ 4182921 w 12208633"/>
              <a:gd name="connsiteY352" fmla="*/ 713686 h 5434893"/>
              <a:gd name="connsiteX353" fmla="*/ 4182921 w 12208633"/>
              <a:gd name="connsiteY353" fmla="*/ 705384 h 5434893"/>
              <a:gd name="connsiteX354" fmla="*/ 4182921 w 12208633"/>
              <a:gd name="connsiteY354" fmla="*/ 645080 h 5434893"/>
              <a:gd name="connsiteX355" fmla="*/ 4214842 w 12208633"/>
              <a:gd name="connsiteY355" fmla="*/ 645080 h 5434893"/>
              <a:gd name="connsiteX356" fmla="*/ 4243942 w 12208633"/>
              <a:gd name="connsiteY356" fmla="*/ 645080 h 5434893"/>
              <a:gd name="connsiteX357" fmla="*/ 4243942 w 12208633"/>
              <a:gd name="connsiteY357" fmla="*/ 339659 h 5434893"/>
              <a:gd name="connsiteX358" fmla="*/ 4243942 w 12208633"/>
              <a:gd name="connsiteY358" fmla="*/ 249509 h 5434893"/>
              <a:gd name="connsiteX359" fmla="*/ 4288534 w 12208633"/>
              <a:gd name="connsiteY359" fmla="*/ 249509 h 5434893"/>
              <a:gd name="connsiteX360" fmla="*/ 4337854 w 12208633"/>
              <a:gd name="connsiteY360" fmla="*/ 249509 h 5434893"/>
              <a:gd name="connsiteX361" fmla="*/ 4337854 w 12208633"/>
              <a:gd name="connsiteY361" fmla="*/ 322718 h 5434893"/>
              <a:gd name="connsiteX362" fmla="*/ 4337854 w 12208633"/>
              <a:gd name="connsiteY362" fmla="*/ 322720 h 5434893"/>
              <a:gd name="connsiteX363" fmla="*/ 4337854 w 12208633"/>
              <a:gd name="connsiteY363" fmla="*/ 380000 h 5434893"/>
              <a:gd name="connsiteX364" fmla="*/ 4654875 w 12208633"/>
              <a:gd name="connsiteY364" fmla="*/ 380000 h 5434893"/>
              <a:gd name="connsiteX365" fmla="*/ 4654875 w 12208633"/>
              <a:gd name="connsiteY365" fmla="*/ 379790 h 5434893"/>
              <a:gd name="connsiteX366" fmla="*/ 4675084 w 12208633"/>
              <a:gd name="connsiteY366" fmla="*/ 379790 h 5434893"/>
              <a:gd name="connsiteX367" fmla="*/ 4675084 w 12208633"/>
              <a:gd name="connsiteY367" fmla="*/ 474896 h 5434893"/>
              <a:gd name="connsiteX368" fmla="*/ 4676745 w 12208633"/>
              <a:gd name="connsiteY368" fmla="*/ 475064 h 5434893"/>
              <a:gd name="connsiteX369" fmla="*/ 4739988 w 12208633"/>
              <a:gd name="connsiteY369" fmla="*/ 539907 h 5434893"/>
              <a:gd name="connsiteX370" fmla="*/ 4740674 w 12208633"/>
              <a:gd name="connsiteY370" fmla="*/ 547701 h 5434893"/>
              <a:gd name="connsiteX371" fmla="*/ 4741248 w 12208633"/>
              <a:gd name="connsiteY371" fmla="*/ 547701 h 5434893"/>
              <a:gd name="connsiteX372" fmla="*/ 4741248 w 12208633"/>
              <a:gd name="connsiteY372" fmla="*/ 554205 h 5434893"/>
              <a:gd name="connsiteX373" fmla="*/ 4741248 w 12208633"/>
              <a:gd name="connsiteY373" fmla="*/ 554208 h 5434893"/>
              <a:gd name="connsiteX374" fmla="*/ 4741248 w 12208633"/>
              <a:gd name="connsiteY374" fmla="*/ 739927 h 5434893"/>
              <a:gd name="connsiteX375" fmla="*/ 4764753 w 12208633"/>
              <a:gd name="connsiteY375" fmla="*/ 740400 h 5434893"/>
              <a:gd name="connsiteX376" fmla="*/ 4764753 w 12208633"/>
              <a:gd name="connsiteY376" fmla="*/ 666262 h 5434893"/>
              <a:gd name="connsiteX377" fmla="*/ 4899024 w 12208633"/>
              <a:gd name="connsiteY377" fmla="*/ 666262 h 5434893"/>
              <a:gd name="connsiteX378" fmla="*/ 4899024 w 12208633"/>
              <a:gd name="connsiteY378" fmla="*/ 735104 h 5434893"/>
              <a:gd name="connsiteX379" fmla="*/ 5028026 w 12208633"/>
              <a:gd name="connsiteY379" fmla="*/ 735104 h 5434893"/>
              <a:gd name="connsiteX380" fmla="*/ 5028026 w 12208633"/>
              <a:gd name="connsiteY380" fmla="*/ 658319 h 5434893"/>
              <a:gd name="connsiteX381" fmla="*/ 5154397 w 12208633"/>
              <a:gd name="connsiteY381" fmla="*/ 660966 h 5434893"/>
              <a:gd name="connsiteX382" fmla="*/ 5154397 w 12208633"/>
              <a:gd name="connsiteY382" fmla="*/ 369707 h 5434893"/>
              <a:gd name="connsiteX383" fmla="*/ 5409771 w 12208633"/>
              <a:gd name="connsiteY383" fmla="*/ 369707 h 5434893"/>
              <a:gd name="connsiteX384" fmla="*/ 5409771 w 12208633"/>
              <a:gd name="connsiteY384" fmla="*/ 623897 h 5434893"/>
              <a:gd name="connsiteX385" fmla="*/ 5599327 w 12208633"/>
              <a:gd name="connsiteY385" fmla="*/ 623897 h 5434893"/>
              <a:gd name="connsiteX386" fmla="*/ 5599327 w 12208633"/>
              <a:gd name="connsiteY386" fmla="*/ 681817 h 5434893"/>
              <a:gd name="connsiteX387" fmla="*/ 5599327 w 12208633"/>
              <a:gd name="connsiteY387" fmla="*/ 692743 h 5434893"/>
              <a:gd name="connsiteX388" fmla="*/ 5628967 w 12208633"/>
              <a:gd name="connsiteY388" fmla="*/ 692743 h 5434893"/>
              <a:gd name="connsiteX389" fmla="*/ 5628967 w 12208633"/>
              <a:gd name="connsiteY389" fmla="*/ 672950 h 5434893"/>
              <a:gd name="connsiteX390" fmla="*/ 5794767 w 12208633"/>
              <a:gd name="connsiteY390" fmla="*/ 672950 h 5434893"/>
              <a:gd name="connsiteX391" fmla="*/ 5794803 w 12208633"/>
              <a:gd name="connsiteY391" fmla="*/ 672943 h 5434893"/>
              <a:gd name="connsiteX392" fmla="*/ 5792189 w 12208633"/>
              <a:gd name="connsiteY392" fmla="*/ 672943 h 5434893"/>
              <a:gd name="connsiteX393" fmla="*/ 5784518 w 12208633"/>
              <a:gd name="connsiteY393" fmla="*/ 672943 h 5434893"/>
              <a:gd name="connsiteX394" fmla="*/ 5628967 w 12208633"/>
              <a:gd name="connsiteY394" fmla="*/ 672943 h 5434893"/>
              <a:gd name="connsiteX395" fmla="*/ 5792189 w 12208633"/>
              <a:gd name="connsiteY395" fmla="*/ 576196 h 5434893"/>
              <a:gd name="connsiteX396" fmla="*/ 5792189 w 12208633"/>
              <a:gd name="connsiteY396" fmla="*/ 668395 h 5434893"/>
              <a:gd name="connsiteX397" fmla="*/ 5947738 w 12208633"/>
              <a:gd name="connsiteY397" fmla="*/ 576196 h 5434893"/>
              <a:gd name="connsiteX398" fmla="*/ 5947738 w 12208633"/>
              <a:gd name="connsiteY398" fmla="*/ 668395 h 5434893"/>
              <a:gd name="connsiteX399" fmla="*/ 6103287 w 12208633"/>
              <a:gd name="connsiteY399" fmla="*/ 576196 h 5434893"/>
              <a:gd name="connsiteX400" fmla="*/ 6103287 w 12208633"/>
              <a:gd name="connsiteY400" fmla="*/ 668395 h 5434893"/>
              <a:gd name="connsiteX401" fmla="*/ 6258836 w 12208633"/>
              <a:gd name="connsiteY401" fmla="*/ 576196 h 5434893"/>
              <a:gd name="connsiteX402" fmla="*/ 6258836 w 12208633"/>
              <a:gd name="connsiteY402" fmla="*/ 672943 h 5434893"/>
              <a:gd name="connsiteX403" fmla="*/ 6154820 w 12208633"/>
              <a:gd name="connsiteY403" fmla="*/ 672943 h 5434893"/>
              <a:gd name="connsiteX404" fmla="*/ 6154820 w 12208633"/>
              <a:gd name="connsiteY404" fmla="*/ 672950 h 5434893"/>
              <a:gd name="connsiteX405" fmla="*/ 6258836 w 12208633"/>
              <a:gd name="connsiteY405" fmla="*/ 672950 h 5434893"/>
              <a:gd name="connsiteX406" fmla="*/ 6258836 w 12208633"/>
              <a:gd name="connsiteY406" fmla="*/ 708560 h 5434893"/>
              <a:gd name="connsiteX407" fmla="*/ 6258836 w 12208633"/>
              <a:gd name="connsiteY407" fmla="*/ 726328 h 5434893"/>
              <a:gd name="connsiteX408" fmla="*/ 6349534 w 12208633"/>
              <a:gd name="connsiteY408" fmla="*/ 726328 h 5434893"/>
              <a:gd name="connsiteX409" fmla="*/ 6354387 w 12208633"/>
              <a:gd name="connsiteY409" fmla="*/ 721669 h 5434893"/>
              <a:gd name="connsiteX410" fmla="*/ 6354387 w 12208633"/>
              <a:gd name="connsiteY410" fmla="*/ 653142 h 5434893"/>
              <a:gd name="connsiteX411" fmla="*/ 6351863 w 12208633"/>
              <a:gd name="connsiteY411" fmla="*/ 648482 h 5434893"/>
              <a:gd name="connsiteX412" fmla="*/ 6352251 w 12208633"/>
              <a:gd name="connsiteY412" fmla="*/ 641882 h 5434893"/>
              <a:gd name="connsiteX413" fmla="*/ 6354581 w 12208633"/>
              <a:gd name="connsiteY413" fmla="*/ 638194 h 5434893"/>
              <a:gd name="connsiteX414" fmla="*/ 6354581 w 12208633"/>
              <a:gd name="connsiteY414" fmla="*/ 589854 h 5434893"/>
              <a:gd name="connsiteX415" fmla="*/ 6351863 w 12208633"/>
              <a:gd name="connsiteY415" fmla="*/ 585584 h 5434893"/>
              <a:gd name="connsiteX416" fmla="*/ 6351863 w 12208633"/>
              <a:gd name="connsiteY416" fmla="*/ 579954 h 5434893"/>
              <a:gd name="connsiteX417" fmla="*/ 6354581 w 12208633"/>
              <a:gd name="connsiteY417" fmla="*/ 574712 h 5434893"/>
              <a:gd name="connsiteX418" fmla="*/ 6354581 w 12208633"/>
              <a:gd name="connsiteY418" fmla="*/ 528121 h 5434893"/>
              <a:gd name="connsiteX419" fmla="*/ 6351669 w 12208633"/>
              <a:gd name="connsiteY419" fmla="*/ 522879 h 5434893"/>
              <a:gd name="connsiteX420" fmla="*/ 6351863 w 12208633"/>
              <a:gd name="connsiteY420" fmla="*/ 516473 h 5434893"/>
              <a:gd name="connsiteX421" fmla="*/ 6354387 w 12208633"/>
              <a:gd name="connsiteY421" fmla="*/ 511814 h 5434893"/>
              <a:gd name="connsiteX422" fmla="*/ 6354387 w 12208633"/>
              <a:gd name="connsiteY422" fmla="*/ 465999 h 5434893"/>
              <a:gd name="connsiteX423" fmla="*/ 6351475 w 12208633"/>
              <a:gd name="connsiteY423" fmla="*/ 460952 h 5434893"/>
              <a:gd name="connsiteX424" fmla="*/ 6351863 w 12208633"/>
              <a:gd name="connsiteY424" fmla="*/ 454545 h 5434893"/>
              <a:gd name="connsiteX425" fmla="*/ 6354387 w 12208633"/>
              <a:gd name="connsiteY425" fmla="*/ 450469 h 5434893"/>
              <a:gd name="connsiteX426" fmla="*/ 6354387 w 12208633"/>
              <a:gd name="connsiteY426" fmla="*/ 402130 h 5434893"/>
              <a:gd name="connsiteX427" fmla="*/ 6351863 w 12208633"/>
              <a:gd name="connsiteY427" fmla="*/ 398054 h 5434893"/>
              <a:gd name="connsiteX428" fmla="*/ 6352057 w 12208633"/>
              <a:gd name="connsiteY428" fmla="*/ 391453 h 5434893"/>
              <a:gd name="connsiteX429" fmla="*/ 6354387 w 12208633"/>
              <a:gd name="connsiteY429" fmla="*/ 387182 h 5434893"/>
              <a:gd name="connsiteX430" fmla="*/ 6354387 w 12208633"/>
              <a:gd name="connsiteY430" fmla="*/ 340591 h 5434893"/>
              <a:gd name="connsiteX431" fmla="*/ 6351863 w 12208633"/>
              <a:gd name="connsiteY431" fmla="*/ 335932 h 5434893"/>
              <a:gd name="connsiteX432" fmla="*/ 6352251 w 12208633"/>
              <a:gd name="connsiteY432" fmla="*/ 329331 h 5434893"/>
              <a:gd name="connsiteX433" fmla="*/ 6354581 w 12208633"/>
              <a:gd name="connsiteY433" fmla="*/ 325643 h 5434893"/>
              <a:gd name="connsiteX434" fmla="*/ 6354581 w 12208633"/>
              <a:gd name="connsiteY434" fmla="*/ 277304 h 5434893"/>
              <a:gd name="connsiteX435" fmla="*/ 6351863 w 12208633"/>
              <a:gd name="connsiteY435" fmla="*/ 273227 h 5434893"/>
              <a:gd name="connsiteX436" fmla="*/ 6349922 w 12208633"/>
              <a:gd name="connsiteY436" fmla="*/ 269539 h 5434893"/>
              <a:gd name="connsiteX437" fmla="*/ 6353610 w 12208633"/>
              <a:gd name="connsiteY437" fmla="*/ 267209 h 5434893"/>
              <a:gd name="connsiteX438" fmla="*/ 6357299 w 12208633"/>
              <a:gd name="connsiteY438" fmla="*/ 267209 h 5434893"/>
              <a:gd name="connsiteX439" fmla="*/ 6426409 w 12208633"/>
              <a:gd name="connsiteY439" fmla="*/ 267209 h 5434893"/>
              <a:gd name="connsiteX440" fmla="*/ 6430680 w 12208633"/>
              <a:gd name="connsiteY440" fmla="*/ 267209 h 5434893"/>
              <a:gd name="connsiteX441" fmla="*/ 6433980 w 12208633"/>
              <a:gd name="connsiteY441" fmla="*/ 270704 h 5434893"/>
              <a:gd name="connsiteX442" fmla="*/ 6430486 w 12208633"/>
              <a:gd name="connsiteY442" fmla="*/ 273033 h 5434893"/>
              <a:gd name="connsiteX443" fmla="*/ 6427962 w 12208633"/>
              <a:gd name="connsiteY443" fmla="*/ 273033 h 5434893"/>
              <a:gd name="connsiteX444" fmla="*/ 6427768 w 12208633"/>
              <a:gd name="connsiteY444" fmla="*/ 274198 h 5434893"/>
              <a:gd name="connsiteX445" fmla="*/ 6427768 w 12208633"/>
              <a:gd name="connsiteY445" fmla="*/ 329137 h 5434893"/>
              <a:gd name="connsiteX446" fmla="*/ 6430874 w 12208633"/>
              <a:gd name="connsiteY446" fmla="*/ 329331 h 5434893"/>
              <a:gd name="connsiteX447" fmla="*/ 6433786 w 12208633"/>
              <a:gd name="connsiteY447" fmla="*/ 332438 h 5434893"/>
              <a:gd name="connsiteX448" fmla="*/ 6430874 w 12208633"/>
              <a:gd name="connsiteY448" fmla="*/ 336126 h 5434893"/>
              <a:gd name="connsiteX449" fmla="*/ 6427768 w 12208633"/>
              <a:gd name="connsiteY449" fmla="*/ 336320 h 5434893"/>
              <a:gd name="connsiteX450" fmla="*/ 6427768 w 12208633"/>
              <a:gd name="connsiteY450" fmla="*/ 391259 h 5434893"/>
              <a:gd name="connsiteX451" fmla="*/ 6430874 w 12208633"/>
              <a:gd name="connsiteY451" fmla="*/ 391453 h 5434893"/>
              <a:gd name="connsiteX452" fmla="*/ 6433786 w 12208633"/>
              <a:gd name="connsiteY452" fmla="*/ 395142 h 5434893"/>
              <a:gd name="connsiteX453" fmla="*/ 6430874 w 12208633"/>
              <a:gd name="connsiteY453" fmla="*/ 398248 h 5434893"/>
              <a:gd name="connsiteX454" fmla="*/ 6427768 w 12208633"/>
              <a:gd name="connsiteY454" fmla="*/ 398248 h 5434893"/>
              <a:gd name="connsiteX455" fmla="*/ 6427768 w 12208633"/>
              <a:gd name="connsiteY455" fmla="*/ 454351 h 5434893"/>
              <a:gd name="connsiteX456" fmla="*/ 6430874 w 12208633"/>
              <a:gd name="connsiteY456" fmla="*/ 454545 h 5434893"/>
              <a:gd name="connsiteX457" fmla="*/ 6433786 w 12208633"/>
              <a:gd name="connsiteY457" fmla="*/ 457652 h 5434893"/>
              <a:gd name="connsiteX458" fmla="*/ 6430874 w 12208633"/>
              <a:gd name="connsiteY458" fmla="*/ 461340 h 5434893"/>
              <a:gd name="connsiteX459" fmla="*/ 6427768 w 12208633"/>
              <a:gd name="connsiteY459" fmla="*/ 461534 h 5434893"/>
              <a:gd name="connsiteX460" fmla="*/ 6427574 w 12208633"/>
              <a:gd name="connsiteY460" fmla="*/ 461534 h 5434893"/>
              <a:gd name="connsiteX461" fmla="*/ 6427574 w 12208633"/>
              <a:gd name="connsiteY461" fmla="*/ 461728 h 5434893"/>
              <a:gd name="connsiteX462" fmla="*/ 6427768 w 12208633"/>
              <a:gd name="connsiteY462" fmla="*/ 461728 h 5434893"/>
              <a:gd name="connsiteX463" fmla="*/ 6427768 w 12208633"/>
              <a:gd name="connsiteY463" fmla="*/ 516667 h 5434893"/>
              <a:gd name="connsiteX464" fmla="*/ 6430874 w 12208633"/>
              <a:gd name="connsiteY464" fmla="*/ 516861 h 5434893"/>
              <a:gd name="connsiteX465" fmla="*/ 6433786 w 12208633"/>
              <a:gd name="connsiteY465" fmla="*/ 520550 h 5434893"/>
              <a:gd name="connsiteX466" fmla="*/ 6430874 w 12208633"/>
              <a:gd name="connsiteY466" fmla="*/ 523656 h 5434893"/>
              <a:gd name="connsiteX467" fmla="*/ 6427768 w 12208633"/>
              <a:gd name="connsiteY467" fmla="*/ 523850 h 5434893"/>
              <a:gd name="connsiteX468" fmla="*/ 6427768 w 12208633"/>
              <a:gd name="connsiteY468" fmla="*/ 579954 h 5434893"/>
              <a:gd name="connsiteX469" fmla="*/ 6431457 w 12208633"/>
              <a:gd name="connsiteY469" fmla="*/ 580148 h 5434893"/>
              <a:gd name="connsiteX470" fmla="*/ 6433786 w 12208633"/>
              <a:gd name="connsiteY470" fmla="*/ 583254 h 5434893"/>
              <a:gd name="connsiteX471" fmla="*/ 6431263 w 12208633"/>
              <a:gd name="connsiteY471" fmla="*/ 585972 h 5434893"/>
              <a:gd name="connsiteX472" fmla="*/ 6427768 w 12208633"/>
              <a:gd name="connsiteY472" fmla="*/ 587137 h 5434893"/>
              <a:gd name="connsiteX473" fmla="*/ 6427768 w 12208633"/>
              <a:gd name="connsiteY473" fmla="*/ 642076 h 5434893"/>
              <a:gd name="connsiteX474" fmla="*/ 6430874 w 12208633"/>
              <a:gd name="connsiteY474" fmla="*/ 642270 h 5434893"/>
              <a:gd name="connsiteX475" fmla="*/ 6433786 w 12208633"/>
              <a:gd name="connsiteY475" fmla="*/ 645959 h 5434893"/>
              <a:gd name="connsiteX476" fmla="*/ 6430874 w 12208633"/>
              <a:gd name="connsiteY476" fmla="*/ 649065 h 5434893"/>
              <a:gd name="connsiteX477" fmla="*/ 6427768 w 12208633"/>
              <a:gd name="connsiteY477" fmla="*/ 649259 h 5434893"/>
              <a:gd name="connsiteX478" fmla="*/ 6427768 w 12208633"/>
              <a:gd name="connsiteY478" fmla="*/ 727687 h 5434893"/>
              <a:gd name="connsiteX479" fmla="*/ 6450870 w 12208633"/>
              <a:gd name="connsiteY479" fmla="*/ 727881 h 5434893"/>
              <a:gd name="connsiteX480" fmla="*/ 6519204 w 12208633"/>
              <a:gd name="connsiteY480" fmla="*/ 727687 h 5434893"/>
              <a:gd name="connsiteX481" fmla="*/ 6519398 w 12208633"/>
              <a:gd name="connsiteY481" fmla="*/ 688473 h 5434893"/>
              <a:gd name="connsiteX482" fmla="*/ 6519398 w 12208633"/>
              <a:gd name="connsiteY482" fmla="*/ 649259 h 5434893"/>
              <a:gd name="connsiteX483" fmla="*/ 6516874 w 12208633"/>
              <a:gd name="connsiteY483" fmla="*/ 649259 h 5434893"/>
              <a:gd name="connsiteX484" fmla="*/ 6513186 w 12208633"/>
              <a:gd name="connsiteY484" fmla="*/ 645570 h 5434893"/>
              <a:gd name="connsiteX485" fmla="*/ 6516680 w 12208633"/>
              <a:gd name="connsiteY485" fmla="*/ 642270 h 5434893"/>
              <a:gd name="connsiteX486" fmla="*/ 6519204 w 12208633"/>
              <a:gd name="connsiteY486" fmla="*/ 642270 h 5434893"/>
              <a:gd name="connsiteX487" fmla="*/ 6519204 w 12208633"/>
              <a:gd name="connsiteY487" fmla="*/ 586166 h 5434893"/>
              <a:gd name="connsiteX488" fmla="*/ 6518039 w 12208633"/>
              <a:gd name="connsiteY488" fmla="*/ 586166 h 5434893"/>
              <a:gd name="connsiteX489" fmla="*/ 6513574 w 12208633"/>
              <a:gd name="connsiteY489" fmla="*/ 583448 h 5434893"/>
              <a:gd name="connsiteX490" fmla="*/ 6518039 w 12208633"/>
              <a:gd name="connsiteY490" fmla="*/ 580148 h 5434893"/>
              <a:gd name="connsiteX491" fmla="*/ 6519204 w 12208633"/>
              <a:gd name="connsiteY491" fmla="*/ 580148 h 5434893"/>
              <a:gd name="connsiteX492" fmla="*/ 6519204 w 12208633"/>
              <a:gd name="connsiteY492" fmla="*/ 524044 h 5434893"/>
              <a:gd name="connsiteX493" fmla="*/ 6516098 w 12208633"/>
              <a:gd name="connsiteY493" fmla="*/ 523850 h 5434893"/>
              <a:gd name="connsiteX494" fmla="*/ 6513186 w 12208633"/>
              <a:gd name="connsiteY494" fmla="*/ 520550 h 5434893"/>
              <a:gd name="connsiteX495" fmla="*/ 6516292 w 12208633"/>
              <a:gd name="connsiteY495" fmla="*/ 516861 h 5434893"/>
              <a:gd name="connsiteX496" fmla="*/ 6519398 w 12208633"/>
              <a:gd name="connsiteY496" fmla="*/ 516667 h 5434893"/>
              <a:gd name="connsiteX497" fmla="*/ 6519398 w 12208633"/>
              <a:gd name="connsiteY497" fmla="*/ 461728 h 5434893"/>
              <a:gd name="connsiteX498" fmla="*/ 6518815 w 12208633"/>
              <a:gd name="connsiteY498" fmla="*/ 461728 h 5434893"/>
              <a:gd name="connsiteX499" fmla="*/ 6513574 w 12208633"/>
              <a:gd name="connsiteY499" fmla="*/ 457263 h 5434893"/>
              <a:gd name="connsiteX500" fmla="*/ 6519398 w 12208633"/>
              <a:gd name="connsiteY500" fmla="*/ 454545 h 5434893"/>
              <a:gd name="connsiteX501" fmla="*/ 6519398 w 12208633"/>
              <a:gd name="connsiteY501" fmla="*/ 398442 h 5434893"/>
              <a:gd name="connsiteX502" fmla="*/ 6513574 w 12208633"/>
              <a:gd name="connsiteY502" fmla="*/ 395724 h 5434893"/>
              <a:gd name="connsiteX503" fmla="*/ 6519592 w 12208633"/>
              <a:gd name="connsiteY503" fmla="*/ 391259 h 5434893"/>
              <a:gd name="connsiteX504" fmla="*/ 6519592 w 12208633"/>
              <a:gd name="connsiteY504" fmla="*/ 336320 h 5434893"/>
              <a:gd name="connsiteX505" fmla="*/ 6517845 w 12208633"/>
              <a:gd name="connsiteY505" fmla="*/ 336320 h 5434893"/>
              <a:gd name="connsiteX506" fmla="*/ 6513574 w 12208633"/>
              <a:gd name="connsiteY506" fmla="*/ 332826 h 5434893"/>
              <a:gd name="connsiteX507" fmla="*/ 6517845 w 12208633"/>
              <a:gd name="connsiteY507" fmla="*/ 329331 h 5434893"/>
              <a:gd name="connsiteX508" fmla="*/ 6519592 w 12208633"/>
              <a:gd name="connsiteY508" fmla="*/ 329331 h 5434893"/>
              <a:gd name="connsiteX509" fmla="*/ 6519592 w 12208633"/>
              <a:gd name="connsiteY509" fmla="*/ 274586 h 5434893"/>
              <a:gd name="connsiteX510" fmla="*/ 6515709 w 12208633"/>
              <a:gd name="connsiteY510" fmla="*/ 273033 h 5434893"/>
              <a:gd name="connsiteX511" fmla="*/ 6513574 w 12208633"/>
              <a:gd name="connsiteY511" fmla="*/ 269927 h 5434893"/>
              <a:gd name="connsiteX512" fmla="*/ 6516486 w 12208633"/>
              <a:gd name="connsiteY512" fmla="*/ 267404 h 5434893"/>
              <a:gd name="connsiteX513" fmla="*/ 6520174 w 12208633"/>
              <a:gd name="connsiteY513" fmla="*/ 267209 h 5434893"/>
              <a:gd name="connsiteX514" fmla="*/ 6591809 w 12208633"/>
              <a:gd name="connsiteY514" fmla="*/ 267209 h 5434893"/>
              <a:gd name="connsiteX515" fmla="*/ 6594332 w 12208633"/>
              <a:gd name="connsiteY515" fmla="*/ 267209 h 5434893"/>
              <a:gd name="connsiteX516" fmla="*/ 6598409 w 12208633"/>
              <a:gd name="connsiteY516" fmla="*/ 269733 h 5434893"/>
              <a:gd name="connsiteX517" fmla="*/ 6596274 w 12208633"/>
              <a:gd name="connsiteY517" fmla="*/ 273227 h 5434893"/>
              <a:gd name="connsiteX518" fmla="*/ 6593556 w 12208633"/>
              <a:gd name="connsiteY518" fmla="*/ 277110 h 5434893"/>
              <a:gd name="connsiteX519" fmla="*/ 6593556 w 12208633"/>
              <a:gd name="connsiteY519" fmla="*/ 325449 h 5434893"/>
              <a:gd name="connsiteX520" fmla="*/ 6596079 w 12208633"/>
              <a:gd name="connsiteY520" fmla="*/ 329525 h 5434893"/>
              <a:gd name="connsiteX521" fmla="*/ 6595885 w 12208633"/>
              <a:gd name="connsiteY521" fmla="*/ 336126 h 5434893"/>
              <a:gd name="connsiteX522" fmla="*/ 6593556 w 12208633"/>
              <a:gd name="connsiteY522" fmla="*/ 340397 h 5434893"/>
              <a:gd name="connsiteX523" fmla="*/ 6593556 w 12208633"/>
              <a:gd name="connsiteY523" fmla="*/ 386988 h 5434893"/>
              <a:gd name="connsiteX524" fmla="*/ 6596079 w 12208633"/>
              <a:gd name="connsiteY524" fmla="*/ 391647 h 5434893"/>
              <a:gd name="connsiteX525" fmla="*/ 6595691 w 12208633"/>
              <a:gd name="connsiteY525" fmla="*/ 398442 h 5434893"/>
              <a:gd name="connsiteX526" fmla="*/ 6593556 w 12208633"/>
              <a:gd name="connsiteY526" fmla="*/ 402324 h 5434893"/>
              <a:gd name="connsiteX527" fmla="*/ 6593556 w 12208633"/>
              <a:gd name="connsiteY527" fmla="*/ 419020 h 5434893"/>
              <a:gd name="connsiteX528" fmla="*/ 6593556 w 12208633"/>
              <a:gd name="connsiteY528" fmla="*/ 449498 h 5434893"/>
              <a:gd name="connsiteX529" fmla="*/ 6596662 w 12208633"/>
              <a:gd name="connsiteY529" fmla="*/ 454934 h 5434893"/>
              <a:gd name="connsiteX530" fmla="*/ 6596662 w 12208633"/>
              <a:gd name="connsiteY530" fmla="*/ 460952 h 5434893"/>
              <a:gd name="connsiteX531" fmla="*/ 6593362 w 12208633"/>
              <a:gd name="connsiteY531" fmla="*/ 467746 h 5434893"/>
              <a:gd name="connsiteX532" fmla="*/ 6593362 w 12208633"/>
              <a:gd name="connsiteY532" fmla="*/ 510649 h 5434893"/>
              <a:gd name="connsiteX533" fmla="*/ 6596662 w 12208633"/>
              <a:gd name="connsiteY533" fmla="*/ 517444 h 5434893"/>
              <a:gd name="connsiteX534" fmla="*/ 6596468 w 12208633"/>
              <a:gd name="connsiteY534" fmla="*/ 523462 h 5434893"/>
              <a:gd name="connsiteX535" fmla="*/ 6593362 w 12208633"/>
              <a:gd name="connsiteY535" fmla="*/ 528315 h 5434893"/>
              <a:gd name="connsiteX536" fmla="*/ 6593362 w 12208633"/>
              <a:gd name="connsiteY536" fmla="*/ 561706 h 5434893"/>
              <a:gd name="connsiteX537" fmla="*/ 6593362 w 12208633"/>
              <a:gd name="connsiteY537" fmla="*/ 575489 h 5434893"/>
              <a:gd name="connsiteX538" fmla="*/ 6596079 w 12208633"/>
              <a:gd name="connsiteY538" fmla="*/ 579954 h 5434893"/>
              <a:gd name="connsiteX539" fmla="*/ 6596274 w 12208633"/>
              <a:gd name="connsiteY539" fmla="*/ 585584 h 5434893"/>
              <a:gd name="connsiteX540" fmla="*/ 6593167 w 12208633"/>
              <a:gd name="connsiteY540" fmla="*/ 590437 h 5434893"/>
              <a:gd name="connsiteX541" fmla="*/ 6593167 w 12208633"/>
              <a:gd name="connsiteY541" fmla="*/ 621498 h 5434893"/>
              <a:gd name="connsiteX542" fmla="*/ 6593167 w 12208633"/>
              <a:gd name="connsiteY542" fmla="*/ 637611 h 5434893"/>
              <a:gd name="connsiteX543" fmla="*/ 6595885 w 12208633"/>
              <a:gd name="connsiteY543" fmla="*/ 642270 h 5434893"/>
              <a:gd name="connsiteX544" fmla="*/ 6595885 w 12208633"/>
              <a:gd name="connsiteY544" fmla="*/ 648676 h 5434893"/>
              <a:gd name="connsiteX545" fmla="*/ 6593167 w 12208633"/>
              <a:gd name="connsiteY545" fmla="*/ 653918 h 5434893"/>
              <a:gd name="connsiteX546" fmla="*/ 6593167 w 12208633"/>
              <a:gd name="connsiteY546" fmla="*/ 721863 h 5434893"/>
              <a:gd name="connsiteX547" fmla="*/ 6598021 w 12208633"/>
              <a:gd name="connsiteY547" fmla="*/ 726716 h 5434893"/>
              <a:gd name="connsiteX548" fmla="*/ 6698387 w 12208633"/>
              <a:gd name="connsiteY548" fmla="*/ 726716 h 5434893"/>
              <a:gd name="connsiteX549" fmla="*/ 6703434 w 12208633"/>
              <a:gd name="connsiteY549" fmla="*/ 720892 h 5434893"/>
              <a:gd name="connsiteX550" fmla="*/ 6703434 w 12208633"/>
              <a:gd name="connsiteY550" fmla="*/ 606356 h 5434893"/>
              <a:gd name="connsiteX551" fmla="*/ 6703434 w 12208633"/>
              <a:gd name="connsiteY551" fmla="*/ 538992 h 5434893"/>
              <a:gd name="connsiteX552" fmla="*/ 6704405 w 12208633"/>
              <a:gd name="connsiteY552" fmla="*/ 532004 h 5434893"/>
              <a:gd name="connsiteX553" fmla="*/ 6704599 w 12208633"/>
              <a:gd name="connsiteY553" fmla="*/ 540351 h 5434893"/>
              <a:gd name="connsiteX554" fmla="*/ 6704599 w 12208633"/>
              <a:gd name="connsiteY554" fmla="*/ 719145 h 5434893"/>
              <a:gd name="connsiteX555" fmla="*/ 6704405 w 12208633"/>
              <a:gd name="connsiteY555" fmla="*/ 727493 h 5434893"/>
              <a:gd name="connsiteX556" fmla="*/ 6705181 w 12208633"/>
              <a:gd name="connsiteY556" fmla="*/ 727493 h 5434893"/>
              <a:gd name="connsiteX557" fmla="*/ 6704987 w 12208633"/>
              <a:gd name="connsiteY557" fmla="*/ 727299 h 5434893"/>
              <a:gd name="connsiteX558" fmla="*/ 6704987 w 12208633"/>
              <a:gd name="connsiteY558" fmla="*/ 535498 h 5434893"/>
              <a:gd name="connsiteX559" fmla="*/ 6705375 w 12208633"/>
              <a:gd name="connsiteY559" fmla="*/ 532004 h 5434893"/>
              <a:gd name="connsiteX560" fmla="*/ 6753132 w 12208633"/>
              <a:gd name="connsiteY560" fmla="*/ 490460 h 5434893"/>
              <a:gd name="connsiteX561" fmla="*/ 6799917 w 12208633"/>
              <a:gd name="connsiteY561" fmla="*/ 535304 h 5434893"/>
              <a:gd name="connsiteX562" fmla="*/ 6799917 w 12208633"/>
              <a:gd name="connsiteY562" fmla="*/ 681290 h 5434893"/>
              <a:gd name="connsiteX563" fmla="*/ 6799917 w 12208633"/>
              <a:gd name="connsiteY563" fmla="*/ 817181 h 5434893"/>
              <a:gd name="connsiteX564" fmla="*/ 6801858 w 12208633"/>
              <a:gd name="connsiteY564" fmla="*/ 823976 h 5434893"/>
              <a:gd name="connsiteX565" fmla="*/ 6814283 w 12208633"/>
              <a:gd name="connsiteY565" fmla="*/ 798933 h 5434893"/>
              <a:gd name="connsiteX566" fmla="*/ 6817389 w 12208633"/>
              <a:gd name="connsiteY566" fmla="*/ 787673 h 5434893"/>
              <a:gd name="connsiteX567" fmla="*/ 6817389 w 12208633"/>
              <a:gd name="connsiteY567" fmla="*/ 586749 h 5434893"/>
              <a:gd name="connsiteX568" fmla="*/ 6817389 w 12208633"/>
              <a:gd name="connsiteY568" fmla="*/ 537245 h 5434893"/>
              <a:gd name="connsiteX569" fmla="*/ 6856991 w 12208633"/>
              <a:gd name="connsiteY569" fmla="*/ 490460 h 5434893"/>
              <a:gd name="connsiteX570" fmla="*/ 6865339 w 12208633"/>
              <a:gd name="connsiteY570" fmla="*/ 490265 h 5434893"/>
              <a:gd name="connsiteX571" fmla="*/ 6912125 w 12208633"/>
              <a:gd name="connsiteY571" fmla="*/ 535110 h 5434893"/>
              <a:gd name="connsiteX572" fmla="*/ 6912125 w 12208633"/>
              <a:gd name="connsiteY572" fmla="*/ 713904 h 5434893"/>
              <a:gd name="connsiteX573" fmla="*/ 6912125 w 12208633"/>
              <a:gd name="connsiteY573" fmla="*/ 719339 h 5434893"/>
              <a:gd name="connsiteX574" fmla="*/ 6915425 w 12208633"/>
              <a:gd name="connsiteY574" fmla="*/ 721669 h 5434893"/>
              <a:gd name="connsiteX575" fmla="*/ 6980847 w 12208633"/>
              <a:gd name="connsiteY575" fmla="*/ 716039 h 5434893"/>
              <a:gd name="connsiteX576" fmla="*/ 7121398 w 12208633"/>
              <a:gd name="connsiteY576" fmla="*/ 816793 h 5434893"/>
              <a:gd name="connsiteX577" fmla="*/ 7130134 w 12208633"/>
              <a:gd name="connsiteY577" fmla="*/ 840865 h 5434893"/>
              <a:gd name="connsiteX578" fmla="*/ 7133434 w 12208633"/>
              <a:gd name="connsiteY578" fmla="*/ 842224 h 5434893"/>
              <a:gd name="connsiteX579" fmla="*/ 7143140 w 12208633"/>
              <a:gd name="connsiteY579" fmla="*/ 854066 h 5434893"/>
              <a:gd name="connsiteX580" fmla="*/ 7143162 w 12208633"/>
              <a:gd name="connsiteY580" fmla="*/ 858635 h 5434893"/>
              <a:gd name="connsiteX581" fmla="*/ 7363499 w 12208633"/>
              <a:gd name="connsiteY581" fmla="*/ 801441 h 5434893"/>
              <a:gd name="connsiteX582" fmla="*/ 7367909 w 12208633"/>
              <a:gd name="connsiteY582" fmla="*/ 799551 h 5434893"/>
              <a:gd name="connsiteX583" fmla="*/ 7367909 w 12208633"/>
              <a:gd name="connsiteY583" fmla="*/ 792936 h 5434893"/>
              <a:gd name="connsiteX584" fmla="*/ 7362239 w 12208633"/>
              <a:gd name="connsiteY584" fmla="*/ 782541 h 5434893"/>
              <a:gd name="connsiteX585" fmla="*/ 7360349 w 12208633"/>
              <a:gd name="connsiteY585" fmla="*/ 769312 h 5434893"/>
              <a:gd name="connsiteX586" fmla="*/ 7365389 w 12208633"/>
              <a:gd name="connsiteY586" fmla="*/ 769627 h 5434893"/>
              <a:gd name="connsiteX587" fmla="*/ 7368854 w 12208633"/>
              <a:gd name="connsiteY587" fmla="*/ 770257 h 5434893"/>
              <a:gd name="connsiteX588" fmla="*/ 7374839 w 12208633"/>
              <a:gd name="connsiteY588" fmla="*/ 772777 h 5434893"/>
              <a:gd name="connsiteX589" fmla="*/ 7378304 w 12208633"/>
              <a:gd name="connsiteY589" fmla="*/ 768682 h 5434893"/>
              <a:gd name="connsiteX590" fmla="*/ 7381769 w 12208633"/>
              <a:gd name="connsiteY590" fmla="*/ 768367 h 5434893"/>
              <a:gd name="connsiteX591" fmla="*/ 7387439 w 12208633"/>
              <a:gd name="connsiteY591" fmla="*/ 768682 h 5434893"/>
              <a:gd name="connsiteX592" fmla="*/ 7392164 w 12208633"/>
              <a:gd name="connsiteY592" fmla="*/ 772462 h 5434893"/>
              <a:gd name="connsiteX593" fmla="*/ 7401299 w 12208633"/>
              <a:gd name="connsiteY593" fmla="*/ 770257 h 5434893"/>
              <a:gd name="connsiteX594" fmla="*/ 7403819 w 12208633"/>
              <a:gd name="connsiteY594" fmla="*/ 768997 h 5434893"/>
              <a:gd name="connsiteX595" fmla="*/ 7409488 w 12208633"/>
              <a:gd name="connsiteY595" fmla="*/ 772462 h 5434893"/>
              <a:gd name="connsiteX596" fmla="*/ 7416103 w 12208633"/>
              <a:gd name="connsiteY596" fmla="*/ 767737 h 5434893"/>
              <a:gd name="connsiteX597" fmla="*/ 7417993 w 12208633"/>
              <a:gd name="connsiteY597" fmla="*/ 769627 h 5434893"/>
              <a:gd name="connsiteX598" fmla="*/ 7413268 w 12208633"/>
              <a:gd name="connsiteY598" fmla="*/ 784116 h 5434893"/>
              <a:gd name="connsiteX599" fmla="*/ 7413268 w 12208633"/>
              <a:gd name="connsiteY599" fmla="*/ 788211 h 5434893"/>
              <a:gd name="connsiteX600" fmla="*/ 7501152 w 12208633"/>
              <a:gd name="connsiteY600" fmla="*/ 765847 h 5434893"/>
              <a:gd name="connsiteX601" fmla="*/ 7648884 w 12208633"/>
              <a:gd name="connsiteY601" fmla="*/ 727417 h 5434893"/>
              <a:gd name="connsiteX602" fmla="*/ 7662113 w 12208633"/>
              <a:gd name="connsiteY602" fmla="*/ 727417 h 5434893"/>
              <a:gd name="connsiteX603" fmla="*/ 7687313 w 12208633"/>
              <a:gd name="connsiteY603" fmla="*/ 733402 h 5434893"/>
              <a:gd name="connsiteX604" fmla="*/ 7687313 w 12208633"/>
              <a:gd name="connsiteY604" fmla="*/ 535272 h 5434893"/>
              <a:gd name="connsiteX605" fmla="*/ 7687313 w 12208633"/>
              <a:gd name="connsiteY605" fmla="*/ 411795 h 5434893"/>
              <a:gd name="connsiteX606" fmla="*/ 7696133 w 12208633"/>
              <a:gd name="connsiteY606" fmla="*/ 402660 h 5434893"/>
              <a:gd name="connsiteX607" fmla="*/ 7710622 w 12208633"/>
              <a:gd name="connsiteY607" fmla="*/ 402975 h 5434893"/>
              <a:gd name="connsiteX608" fmla="*/ 7727002 w 12208633"/>
              <a:gd name="connsiteY608" fmla="*/ 402660 h 5434893"/>
              <a:gd name="connsiteX609" fmla="*/ 7732042 w 12208633"/>
              <a:gd name="connsiteY609" fmla="*/ 408015 h 5434893"/>
              <a:gd name="connsiteX610" fmla="*/ 7732042 w 12208633"/>
              <a:gd name="connsiteY610" fmla="*/ 411795 h 5434893"/>
              <a:gd name="connsiteX611" fmla="*/ 7732042 w 12208633"/>
              <a:gd name="connsiteY611" fmla="*/ 745057 h 5434893"/>
              <a:gd name="connsiteX612" fmla="*/ 7769211 w 12208633"/>
              <a:gd name="connsiteY612" fmla="*/ 755137 h 5434893"/>
              <a:gd name="connsiteX613" fmla="*/ 7783701 w 12208633"/>
              <a:gd name="connsiteY613" fmla="*/ 758602 h 5434893"/>
              <a:gd name="connsiteX614" fmla="*/ 7783701 w 12208633"/>
              <a:gd name="connsiteY614" fmla="*/ 415575 h 5434893"/>
              <a:gd name="connsiteX615" fmla="*/ 7796616 w 12208633"/>
              <a:gd name="connsiteY615" fmla="*/ 402660 h 5434893"/>
              <a:gd name="connsiteX616" fmla="*/ 7807325 w 12208633"/>
              <a:gd name="connsiteY616" fmla="*/ 402975 h 5434893"/>
              <a:gd name="connsiteX617" fmla="*/ 7822760 w 12208633"/>
              <a:gd name="connsiteY617" fmla="*/ 402660 h 5434893"/>
              <a:gd name="connsiteX618" fmla="*/ 7828745 w 12208633"/>
              <a:gd name="connsiteY618" fmla="*/ 408960 h 5434893"/>
              <a:gd name="connsiteX619" fmla="*/ 7828745 w 12208633"/>
              <a:gd name="connsiteY619" fmla="*/ 416835 h 5434893"/>
              <a:gd name="connsiteX620" fmla="*/ 7828745 w 12208633"/>
              <a:gd name="connsiteY620" fmla="*/ 770572 h 5434893"/>
              <a:gd name="connsiteX621" fmla="*/ 7867174 w 12208633"/>
              <a:gd name="connsiteY621" fmla="*/ 780652 h 5434893"/>
              <a:gd name="connsiteX622" fmla="*/ 7870954 w 12208633"/>
              <a:gd name="connsiteY622" fmla="*/ 777186 h 5434893"/>
              <a:gd name="connsiteX623" fmla="*/ 7870954 w 12208633"/>
              <a:gd name="connsiteY623" fmla="*/ 768367 h 5434893"/>
              <a:gd name="connsiteX624" fmla="*/ 7870954 w 12208633"/>
              <a:gd name="connsiteY624" fmla="*/ 553542 h 5434893"/>
              <a:gd name="connsiteX625" fmla="*/ 7871269 w 12208633"/>
              <a:gd name="connsiteY625" fmla="*/ 541887 h 5434893"/>
              <a:gd name="connsiteX626" fmla="*/ 7870639 w 12208633"/>
              <a:gd name="connsiteY626" fmla="*/ 518892 h 5434893"/>
              <a:gd name="connsiteX627" fmla="*/ 7878514 w 12208633"/>
              <a:gd name="connsiteY627" fmla="*/ 511018 h 5434893"/>
              <a:gd name="connsiteX628" fmla="*/ 7929543 w 12208633"/>
              <a:gd name="connsiteY628" fmla="*/ 511018 h 5434893"/>
              <a:gd name="connsiteX629" fmla="*/ 7967972 w 12208633"/>
              <a:gd name="connsiteY629" fmla="*/ 511018 h 5434893"/>
              <a:gd name="connsiteX630" fmla="*/ 7977107 w 12208633"/>
              <a:gd name="connsiteY630" fmla="*/ 509758 h 5434893"/>
              <a:gd name="connsiteX631" fmla="*/ 7976792 w 12208633"/>
              <a:gd name="connsiteY631" fmla="*/ 481093 h 5434893"/>
              <a:gd name="connsiteX632" fmla="*/ 7979627 w 12208633"/>
              <a:gd name="connsiteY632" fmla="*/ 476368 h 5434893"/>
              <a:gd name="connsiteX633" fmla="*/ 7983407 w 12208633"/>
              <a:gd name="connsiteY633" fmla="*/ 481409 h 5434893"/>
              <a:gd name="connsiteX634" fmla="*/ 7983722 w 12208633"/>
              <a:gd name="connsiteY634" fmla="*/ 511018 h 5434893"/>
              <a:gd name="connsiteX635" fmla="*/ 7990967 w 12208633"/>
              <a:gd name="connsiteY635" fmla="*/ 511018 h 5434893"/>
              <a:gd name="connsiteX636" fmla="*/ 7991282 w 12208633"/>
              <a:gd name="connsiteY636" fmla="*/ 486133 h 5434893"/>
              <a:gd name="connsiteX637" fmla="*/ 7991282 w 12208633"/>
              <a:gd name="connsiteY637" fmla="*/ 480463 h 5434893"/>
              <a:gd name="connsiteX638" fmla="*/ 7995062 w 12208633"/>
              <a:gd name="connsiteY638" fmla="*/ 476054 h 5434893"/>
              <a:gd name="connsiteX639" fmla="*/ 7998842 w 12208633"/>
              <a:gd name="connsiteY639" fmla="*/ 480149 h 5434893"/>
              <a:gd name="connsiteX640" fmla="*/ 7998842 w 12208633"/>
              <a:gd name="connsiteY640" fmla="*/ 504088 h 5434893"/>
              <a:gd name="connsiteX641" fmla="*/ 7999157 w 12208633"/>
              <a:gd name="connsiteY641" fmla="*/ 510703 h 5434893"/>
              <a:gd name="connsiteX642" fmla="*/ 8006401 w 12208633"/>
              <a:gd name="connsiteY642" fmla="*/ 510703 h 5434893"/>
              <a:gd name="connsiteX643" fmla="*/ 8006716 w 12208633"/>
              <a:gd name="connsiteY643" fmla="*/ 485818 h 5434893"/>
              <a:gd name="connsiteX644" fmla="*/ 8006716 w 12208633"/>
              <a:gd name="connsiteY644" fmla="*/ 480149 h 5434893"/>
              <a:gd name="connsiteX645" fmla="*/ 8010497 w 12208633"/>
              <a:gd name="connsiteY645" fmla="*/ 475739 h 5434893"/>
              <a:gd name="connsiteX646" fmla="*/ 8014276 w 12208633"/>
              <a:gd name="connsiteY646" fmla="*/ 479833 h 5434893"/>
              <a:gd name="connsiteX647" fmla="*/ 8014276 w 12208633"/>
              <a:gd name="connsiteY647" fmla="*/ 503773 h 5434893"/>
              <a:gd name="connsiteX648" fmla="*/ 8014591 w 12208633"/>
              <a:gd name="connsiteY648" fmla="*/ 510388 h 5434893"/>
              <a:gd name="connsiteX649" fmla="*/ 8104995 w 12208633"/>
              <a:gd name="connsiteY649" fmla="*/ 510388 h 5434893"/>
              <a:gd name="connsiteX650" fmla="*/ 8113184 w 12208633"/>
              <a:gd name="connsiteY650" fmla="*/ 503143 h 5434893"/>
              <a:gd name="connsiteX651" fmla="*/ 8189098 w 12208633"/>
              <a:gd name="connsiteY651" fmla="*/ 503143 h 5434893"/>
              <a:gd name="connsiteX652" fmla="*/ 8199807 w 12208633"/>
              <a:gd name="connsiteY652" fmla="*/ 510703 h 5434893"/>
              <a:gd name="connsiteX653" fmla="*/ 8213037 w 12208633"/>
              <a:gd name="connsiteY653" fmla="*/ 525192 h 5434893"/>
              <a:gd name="connsiteX654" fmla="*/ 8212722 w 12208633"/>
              <a:gd name="connsiteY654" fmla="*/ 542202 h 5434893"/>
              <a:gd name="connsiteX655" fmla="*/ 8213037 w 12208633"/>
              <a:gd name="connsiteY655" fmla="*/ 552912 h 5434893"/>
              <a:gd name="connsiteX656" fmla="*/ 8213037 w 12208633"/>
              <a:gd name="connsiteY656" fmla="*/ 899839 h 5434893"/>
              <a:gd name="connsiteX657" fmla="*/ 8222585 w 12208633"/>
              <a:gd name="connsiteY657" fmla="*/ 899839 h 5434893"/>
              <a:gd name="connsiteX658" fmla="*/ 8222588 w 12208633"/>
              <a:gd name="connsiteY658" fmla="*/ 899188 h 5434893"/>
              <a:gd name="connsiteX659" fmla="*/ 8361723 w 12208633"/>
              <a:gd name="connsiteY659" fmla="*/ 819757 h 5434893"/>
              <a:gd name="connsiteX660" fmla="*/ 8400660 w 12208633"/>
              <a:gd name="connsiteY660" fmla="*/ 891401 h 5434893"/>
              <a:gd name="connsiteX661" fmla="*/ 8528374 w 12208633"/>
              <a:gd name="connsiteY661" fmla="*/ 819237 h 5434893"/>
              <a:gd name="connsiteX662" fmla="*/ 8564716 w 12208633"/>
              <a:gd name="connsiteY662" fmla="*/ 886728 h 5434893"/>
              <a:gd name="connsiteX663" fmla="*/ 8566273 w 12208633"/>
              <a:gd name="connsiteY663" fmla="*/ 724750 h 5434893"/>
              <a:gd name="connsiteX664" fmla="*/ 8590674 w 12208633"/>
              <a:gd name="connsiteY664" fmla="*/ 700868 h 5434893"/>
              <a:gd name="connsiteX665" fmla="*/ 8617151 w 12208633"/>
              <a:gd name="connsiteY665" fmla="*/ 674910 h 5434893"/>
              <a:gd name="connsiteX666" fmla="*/ 8617151 w 12208633"/>
              <a:gd name="connsiteY666" fmla="*/ 624552 h 5434893"/>
              <a:gd name="connsiteX667" fmla="*/ 8649858 w 12208633"/>
              <a:gd name="connsiteY667" fmla="*/ 572636 h 5434893"/>
              <a:gd name="connsiteX668" fmla="*/ 8662318 w 12208633"/>
              <a:gd name="connsiteY668" fmla="*/ 552388 h 5434893"/>
              <a:gd name="connsiteX669" fmla="*/ 8661799 w 12208633"/>
              <a:gd name="connsiteY669" fmla="*/ 524353 h 5434893"/>
              <a:gd name="connsiteX670" fmla="*/ 8675816 w 12208633"/>
              <a:gd name="connsiteY670" fmla="*/ 509298 h 5434893"/>
              <a:gd name="connsiteX671" fmla="*/ 8794185 w 12208633"/>
              <a:gd name="connsiteY671" fmla="*/ 509298 h 5434893"/>
              <a:gd name="connsiteX672" fmla="*/ 8810279 w 12208633"/>
              <a:gd name="connsiteY672" fmla="*/ 527469 h 5434893"/>
              <a:gd name="connsiteX673" fmla="*/ 8810279 w 12208633"/>
              <a:gd name="connsiteY673" fmla="*/ 636493 h 5434893"/>
              <a:gd name="connsiteX674" fmla="*/ 8811837 w 12208633"/>
              <a:gd name="connsiteY674" fmla="*/ 677506 h 5434893"/>
              <a:gd name="connsiteX675" fmla="*/ 8817547 w 12208633"/>
              <a:gd name="connsiteY675" fmla="*/ 686332 h 5434893"/>
              <a:gd name="connsiteX676" fmla="*/ 8822220 w 12208633"/>
              <a:gd name="connsiteY676" fmla="*/ 678025 h 5434893"/>
              <a:gd name="connsiteX677" fmla="*/ 8822220 w 12208633"/>
              <a:gd name="connsiteY677" fmla="*/ 652587 h 5434893"/>
              <a:gd name="connsiteX678" fmla="*/ 8837795 w 12208633"/>
              <a:gd name="connsiteY678" fmla="*/ 637012 h 5434893"/>
              <a:gd name="connsiteX679" fmla="*/ 8854408 w 12208633"/>
              <a:gd name="connsiteY679" fmla="*/ 621956 h 5434893"/>
              <a:gd name="connsiteX680" fmla="*/ 8877770 w 12208633"/>
              <a:gd name="connsiteY680" fmla="*/ 577828 h 5434893"/>
              <a:gd name="connsiteX681" fmla="*/ 8895941 w 12208633"/>
              <a:gd name="connsiteY681" fmla="*/ 561214 h 5434893"/>
              <a:gd name="connsiteX682" fmla="*/ 8932282 w 12208633"/>
              <a:gd name="connsiteY682" fmla="*/ 564848 h 5434893"/>
              <a:gd name="connsiteX683" fmla="*/ 8940589 w 12208633"/>
              <a:gd name="connsiteY683" fmla="*/ 572636 h 5434893"/>
              <a:gd name="connsiteX684" fmla="*/ 8972258 w 12208633"/>
              <a:gd name="connsiteY684" fmla="*/ 628706 h 5434893"/>
              <a:gd name="connsiteX685" fmla="*/ 8972258 w 12208633"/>
              <a:gd name="connsiteY685" fmla="*/ 722673 h 5434893"/>
              <a:gd name="connsiteX686" fmla="*/ 9035595 w 12208633"/>
              <a:gd name="connsiteY686" fmla="*/ 719558 h 5434893"/>
              <a:gd name="connsiteX687" fmla="*/ 9068822 w 12208633"/>
              <a:gd name="connsiteY687" fmla="*/ 146923 h 5434893"/>
              <a:gd name="connsiteX688" fmla="*/ 9146177 w 12208633"/>
              <a:gd name="connsiteY688" fmla="*/ 146923 h 5434893"/>
              <a:gd name="connsiteX689" fmla="*/ 9180961 w 12208633"/>
              <a:gd name="connsiteY689" fmla="*/ 716962 h 5434893"/>
              <a:gd name="connsiteX690" fmla="*/ 9225090 w 12208633"/>
              <a:gd name="connsiteY690" fmla="*/ 715405 h 543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</a:cxnLst>
            <a:rect l="l" t="t" r="r" b="b"/>
            <a:pathLst>
              <a:path w="12208633" h="5434893">
                <a:moveTo>
                  <a:pt x="7143321" y="892474"/>
                </a:moveTo>
                <a:lnTo>
                  <a:pt x="7143335" y="895416"/>
                </a:lnTo>
                <a:lnTo>
                  <a:pt x="7147277" y="895507"/>
                </a:lnTo>
                <a:lnTo>
                  <a:pt x="7147099" y="892474"/>
                </a:lnTo>
                <a:close/>
                <a:moveTo>
                  <a:pt x="6355163" y="727493"/>
                </a:moveTo>
                <a:lnTo>
                  <a:pt x="6355358" y="727687"/>
                </a:lnTo>
                <a:cubicBezTo>
                  <a:pt x="6355163" y="727687"/>
                  <a:pt x="6355163" y="727687"/>
                  <a:pt x="6354969" y="727687"/>
                </a:cubicBezTo>
                <a:cubicBezTo>
                  <a:pt x="6354969" y="727881"/>
                  <a:pt x="6354775" y="728075"/>
                  <a:pt x="6354969" y="728075"/>
                </a:cubicBezTo>
                <a:cubicBezTo>
                  <a:pt x="6354969" y="727881"/>
                  <a:pt x="6355163" y="727881"/>
                  <a:pt x="6355358" y="727687"/>
                </a:cubicBezTo>
                <a:cubicBezTo>
                  <a:pt x="6355358" y="727687"/>
                  <a:pt x="6355552" y="727493"/>
                  <a:pt x="6355552" y="727493"/>
                </a:cubicBezTo>
                <a:cubicBezTo>
                  <a:pt x="6355358" y="727493"/>
                  <a:pt x="6355358" y="727493"/>
                  <a:pt x="6355163" y="727493"/>
                </a:cubicBezTo>
                <a:close/>
                <a:moveTo>
                  <a:pt x="8604691" y="725788"/>
                </a:moveTo>
                <a:cubicBezTo>
                  <a:pt x="8595865" y="725788"/>
                  <a:pt x="8591193" y="727865"/>
                  <a:pt x="8591193" y="738248"/>
                </a:cubicBezTo>
                <a:cubicBezTo>
                  <a:pt x="8591712" y="788607"/>
                  <a:pt x="8591712" y="839485"/>
                  <a:pt x="8590674" y="889843"/>
                </a:cubicBezTo>
                <a:cubicBezTo>
                  <a:pt x="8590674" y="899188"/>
                  <a:pt x="8593789" y="903341"/>
                  <a:pt x="8603653" y="903341"/>
                </a:cubicBezTo>
                <a:cubicBezTo>
                  <a:pt x="8613517" y="903341"/>
                  <a:pt x="8616632" y="899708"/>
                  <a:pt x="8616632" y="889843"/>
                </a:cubicBezTo>
                <a:cubicBezTo>
                  <a:pt x="8616112" y="864923"/>
                  <a:pt x="8616632" y="840523"/>
                  <a:pt x="8616632" y="815603"/>
                </a:cubicBezTo>
                <a:cubicBezTo>
                  <a:pt x="8616632" y="790164"/>
                  <a:pt x="8616112" y="764206"/>
                  <a:pt x="8616632" y="738767"/>
                </a:cubicBezTo>
                <a:cubicBezTo>
                  <a:pt x="8616632" y="729941"/>
                  <a:pt x="8614555" y="725788"/>
                  <a:pt x="8604691" y="725788"/>
                </a:cubicBezTo>
                <a:close/>
                <a:moveTo>
                  <a:pt x="8744865" y="683217"/>
                </a:moveTo>
                <a:cubicBezTo>
                  <a:pt x="8737078" y="683217"/>
                  <a:pt x="8735001" y="687370"/>
                  <a:pt x="8735001" y="694119"/>
                </a:cubicBezTo>
                <a:cubicBezTo>
                  <a:pt x="8735001" y="760053"/>
                  <a:pt x="8735001" y="825986"/>
                  <a:pt x="8735520" y="892439"/>
                </a:cubicBezTo>
                <a:cubicBezTo>
                  <a:pt x="8735001" y="900226"/>
                  <a:pt x="8738635" y="903341"/>
                  <a:pt x="8746422" y="903341"/>
                </a:cubicBezTo>
                <a:cubicBezTo>
                  <a:pt x="8759921" y="902822"/>
                  <a:pt x="8773938" y="902822"/>
                  <a:pt x="8787436" y="903341"/>
                </a:cubicBezTo>
                <a:cubicBezTo>
                  <a:pt x="8797819" y="903861"/>
                  <a:pt x="8801454" y="899708"/>
                  <a:pt x="8801454" y="889324"/>
                </a:cubicBezTo>
                <a:cubicBezTo>
                  <a:pt x="8800934" y="865443"/>
                  <a:pt x="8801454" y="842080"/>
                  <a:pt x="8801454" y="818718"/>
                </a:cubicBezTo>
                <a:cubicBezTo>
                  <a:pt x="8801454" y="813527"/>
                  <a:pt x="8800415" y="805739"/>
                  <a:pt x="8807164" y="805739"/>
                </a:cubicBezTo>
                <a:cubicBezTo>
                  <a:pt x="8825854" y="805739"/>
                  <a:pt x="8822220" y="792760"/>
                  <a:pt x="8822739" y="781857"/>
                </a:cubicBezTo>
                <a:cubicBezTo>
                  <a:pt x="8822739" y="773551"/>
                  <a:pt x="8819105" y="771474"/>
                  <a:pt x="8811317" y="771474"/>
                </a:cubicBezTo>
                <a:cubicBezTo>
                  <a:pt x="8798858" y="771474"/>
                  <a:pt x="8786398" y="770955"/>
                  <a:pt x="8773938" y="771474"/>
                </a:cubicBezTo>
                <a:cubicBezTo>
                  <a:pt x="8761478" y="771994"/>
                  <a:pt x="8756286" y="766283"/>
                  <a:pt x="8756286" y="754342"/>
                </a:cubicBezTo>
                <a:cubicBezTo>
                  <a:pt x="8756286" y="744997"/>
                  <a:pt x="8756286" y="735133"/>
                  <a:pt x="8756286" y="725269"/>
                </a:cubicBezTo>
                <a:cubicBezTo>
                  <a:pt x="8755767" y="725269"/>
                  <a:pt x="8755767" y="725269"/>
                  <a:pt x="8755767" y="725269"/>
                </a:cubicBezTo>
                <a:cubicBezTo>
                  <a:pt x="8755767" y="714886"/>
                  <a:pt x="8755767" y="705021"/>
                  <a:pt x="8755767" y="694638"/>
                </a:cubicBezTo>
                <a:cubicBezTo>
                  <a:pt x="8755767" y="686851"/>
                  <a:pt x="8753171" y="683217"/>
                  <a:pt x="8744865" y="683217"/>
                </a:cubicBezTo>
                <a:close/>
                <a:moveTo>
                  <a:pt x="5999516" y="672943"/>
                </a:moveTo>
                <a:lnTo>
                  <a:pt x="5999516" y="672950"/>
                </a:lnTo>
                <a:lnTo>
                  <a:pt x="6106191" y="672950"/>
                </a:lnTo>
                <a:lnTo>
                  <a:pt x="6106226" y="672943"/>
                </a:lnTo>
                <a:lnTo>
                  <a:pt x="6103287" y="672943"/>
                </a:lnTo>
                <a:lnTo>
                  <a:pt x="6095614" y="672943"/>
                </a:lnTo>
                <a:close/>
                <a:moveTo>
                  <a:pt x="5844017" y="672943"/>
                </a:moveTo>
                <a:lnTo>
                  <a:pt x="5844017" y="672950"/>
                </a:lnTo>
                <a:lnTo>
                  <a:pt x="5950885" y="672950"/>
                </a:lnTo>
                <a:lnTo>
                  <a:pt x="5950920" y="672943"/>
                </a:lnTo>
                <a:lnTo>
                  <a:pt x="5947738" y="672943"/>
                </a:lnTo>
                <a:lnTo>
                  <a:pt x="5940066" y="672943"/>
                </a:lnTo>
                <a:close/>
                <a:moveTo>
                  <a:pt x="2661207" y="578320"/>
                </a:moveTo>
                <a:lnTo>
                  <a:pt x="2649387" y="591167"/>
                </a:lnTo>
                <a:lnTo>
                  <a:pt x="2649387" y="660718"/>
                </a:lnTo>
                <a:lnTo>
                  <a:pt x="2661207" y="660966"/>
                </a:lnTo>
                <a:cubicBezTo>
                  <a:pt x="2661207" y="660966"/>
                  <a:pt x="2661207" y="660966"/>
                  <a:pt x="2661207" y="612643"/>
                </a:cubicBezTo>
                <a:close/>
                <a:moveTo>
                  <a:pt x="2521154" y="535617"/>
                </a:moveTo>
                <a:cubicBezTo>
                  <a:pt x="2512848" y="535617"/>
                  <a:pt x="2510252" y="539251"/>
                  <a:pt x="2510252" y="547038"/>
                </a:cubicBezTo>
                <a:cubicBezTo>
                  <a:pt x="2510252" y="557421"/>
                  <a:pt x="2510252" y="567286"/>
                  <a:pt x="2510252" y="577669"/>
                </a:cubicBezTo>
                <a:cubicBezTo>
                  <a:pt x="2510252" y="577669"/>
                  <a:pt x="2510252" y="577669"/>
                  <a:pt x="2509733" y="577669"/>
                </a:cubicBezTo>
                <a:cubicBezTo>
                  <a:pt x="2509733" y="587533"/>
                  <a:pt x="2509733" y="597397"/>
                  <a:pt x="2509733" y="606742"/>
                </a:cubicBezTo>
                <a:cubicBezTo>
                  <a:pt x="2509733" y="618683"/>
                  <a:pt x="2504541" y="624394"/>
                  <a:pt x="2492081" y="623874"/>
                </a:cubicBezTo>
                <a:cubicBezTo>
                  <a:pt x="2479621" y="623355"/>
                  <a:pt x="2467161" y="623874"/>
                  <a:pt x="2454702" y="623874"/>
                </a:cubicBezTo>
                <a:cubicBezTo>
                  <a:pt x="2446914" y="623874"/>
                  <a:pt x="2443280" y="625951"/>
                  <a:pt x="2443280" y="634257"/>
                </a:cubicBezTo>
                <a:cubicBezTo>
                  <a:pt x="2443799" y="645160"/>
                  <a:pt x="2440165" y="658139"/>
                  <a:pt x="2458855" y="658139"/>
                </a:cubicBezTo>
                <a:cubicBezTo>
                  <a:pt x="2465604" y="658139"/>
                  <a:pt x="2464565" y="665927"/>
                  <a:pt x="2464565" y="671118"/>
                </a:cubicBezTo>
                <a:lnTo>
                  <a:pt x="2464565" y="735104"/>
                </a:lnTo>
                <a:lnTo>
                  <a:pt x="2530525" y="735104"/>
                </a:lnTo>
                <a:lnTo>
                  <a:pt x="2531018" y="546519"/>
                </a:lnTo>
                <a:cubicBezTo>
                  <a:pt x="2531018" y="539770"/>
                  <a:pt x="2528941" y="535617"/>
                  <a:pt x="2521154" y="535617"/>
                </a:cubicBezTo>
                <a:close/>
                <a:moveTo>
                  <a:pt x="8701774" y="534218"/>
                </a:moveTo>
                <a:cubicBezTo>
                  <a:pt x="8696063" y="534218"/>
                  <a:pt x="8688276" y="532660"/>
                  <a:pt x="8688276" y="540967"/>
                </a:cubicBezTo>
                <a:cubicBezTo>
                  <a:pt x="8688276" y="550312"/>
                  <a:pt x="8681527" y="562253"/>
                  <a:pt x="8695025" y="567963"/>
                </a:cubicBezTo>
                <a:cubicBezTo>
                  <a:pt x="8725656" y="580943"/>
                  <a:pt x="8736558" y="605343"/>
                  <a:pt x="8735520" y="637012"/>
                </a:cubicBezTo>
                <a:cubicBezTo>
                  <a:pt x="8735001" y="666604"/>
                  <a:pt x="8733443" y="664008"/>
                  <a:pt x="8760440" y="664008"/>
                </a:cubicBezTo>
                <a:cubicBezTo>
                  <a:pt x="8763036" y="664008"/>
                  <a:pt x="8765112" y="664008"/>
                  <a:pt x="8767189" y="664527"/>
                </a:cubicBezTo>
                <a:cubicBezTo>
                  <a:pt x="8772899" y="665566"/>
                  <a:pt x="8777053" y="667124"/>
                  <a:pt x="8776534" y="675429"/>
                </a:cubicBezTo>
                <a:cubicBezTo>
                  <a:pt x="8774976" y="692043"/>
                  <a:pt x="8776014" y="708136"/>
                  <a:pt x="8776014" y="724750"/>
                </a:cubicBezTo>
                <a:cubicBezTo>
                  <a:pt x="8776014" y="749669"/>
                  <a:pt x="8776014" y="749669"/>
                  <a:pt x="8799896" y="750708"/>
                </a:cubicBezTo>
                <a:cubicBezTo>
                  <a:pt x="8801454" y="750708"/>
                  <a:pt x="8802492" y="751227"/>
                  <a:pt x="8804049" y="751227"/>
                </a:cubicBezTo>
                <a:cubicBezTo>
                  <a:pt x="8812875" y="751746"/>
                  <a:pt x="8822220" y="754861"/>
                  <a:pt x="8822739" y="740324"/>
                </a:cubicBezTo>
                <a:cubicBezTo>
                  <a:pt x="8823777" y="714886"/>
                  <a:pt x="8823777" y="713328"/>
                  <a:pt x="8806645" y="712809"/>
                </a:cubicBezTo>
                <a:cubicBezTo>
                  <a:pt x="8789513" y="711771"/>
                  <a:pt x="8785359" y="708136"/>
                  <a:pt x="8785359" y="691004"/>
                </a:cubicBezTo>
                <a:cubicBezTo>
                  <a:pt x="8785359" y="667124"/>
                  <a:pt x="8785359" y="643761"/>
                  <a:pt x="8785359" y="620399"/>
                </a:cubicBezTo>
                <a:cubicBezTo>
                  <a:pt x="8784840" y="620399"/>
                  <a:pt x="8784840" y="620399"/>
                  <a:pt x="8784840" y="620399"/>
                </a:cubicBezTo>
                <a:cubicBezTo>
                  <a:pt x="8784840" y="596517"/>
                  <a:pt x="8784321" y="572636"/>
                  <a:pt x="8784840" y="548755"/>
                </a:cubicBezTo>
                <a:cubicBezTo>
                  <a:pt x="8785359" y="538371"/>
                  <a:pt x="8782244" y="533698"/>
                  <a:pt x="8770823" y="534218"/>
                </a:cubicBezTo>
                <a:cubicBezTo>
                  <a:pt x="8747980" y="534737"/>
                  <a:pt x="8724618" y="534218"/>
                  <a:pt x="8701774" y="534218"/>
                </a:cubicBezTo>
                <a:close/>
                <a:moveTo>
                  <a:pt x="7932693" y="518578"/>
                </a:moveTo>
                <a:cubicBezTo>
                  <a:pt x="7932693" y="518892"/>
                  <a:pt x="7932378" y="519208"/>
                  <a:pt x="7932378" y="519208"/>
                </a:cubicBezTo>
                <a:cubicBezTo>
                  <a:pt x="7932378" y="519208"/>
                  <a:pt x="7932693" y="519208"/>
                  <a:pt x="7932693" y="519208"/>
                </a:cubicBezTo>
                <a:cubicBezTo>
                  <a:pt x="7932693" y="519208"/>
                  <a:pt x="7932693" y="518892"/>
                  <a:pt x="7932693" y="518578"/>
                </a:cubicBezTo>
                <a:close/>
                <a:moveTo>
                  <a:pt x="7991282" y="518263"/>
                </a:moveTo>
                <a:cubicBezTo>
                  <a:pt x="7991282" y="518578"/>
                  <a:pt x="7991282" y="518578"/>
                  <a:pt x="7991282" y="518892"/>
                </a:cubicBezTo>
                <a:cubicBezTo>
                  <a:pt x="7991282" y="518892"/>
                  <a:pt x="7991597" y="518892"/>
                  <a:pt x="7991597" y="518892"/>
                </a:cubicBezTo>
                <a:cubicBezTo>
                  <a:pt x="7991597" y="518578"/>
                  <a:pt x="7991282" y="518578"/>
                  <a:pt x="7991282" y="518263"/>
                </a:cubicBezTo>
                <a:close/>
                <a:moveTo>
                  <a:pt x="7933323" y="517633"/>
                </a:moveTo>
                <a:cubicBezTo>
                  <a:pt x="7933008" y="517948"/>
                  <a:pt x="7933008" y="517948"/>
                  <a:pt x="7933008" y="518263"/>
                </a:cubicBezTo>
                <a:cubicBezTo>
                  <a:pt x="7933008" y="518263"/>
                  <a:pt x="7933323" y="518263"/>
                  <a:pt x="7933323" y="518263"/>
                </a:cubicBezTo>
                <a:cubicBezTo>
                  <a:pt x="7933323" y="517948"/>
                  <a:pt x="7933323" y="517948"/>
                  <a:pt x="7933323" y="517633"/>
                </a:cubicBezTo>
                <a:close/>
                <a:moveTo>
                  <a:pt x="9995853" y="483450"/>
                </a:moveTo>
                <a:lnTo>
                  <a:pt x="9995853" y="547260"/>
                </a:lnTo>
                <a:lnTo>
                  <a:pt x="10005688" y="548252"/>
                </a:lnTo>
                <a:cubicBezTo>
                  <a:pt x="10042501" y="555784"/>
                  <a:pt x="10070193" y="588356"/>
                  <a:pt x="10070193" y="627396"/>
                </a:cubicBezTo>
                <a:lnTo>
                  <a:pt x="10070193" y="839288"/>
                </a:lnTo>
                <a:lnTo>
                  <a:pt x="10098404" y="839288"/>
                </a:lnTo>
                <a:lnTo>
                  <a:pt x="10098404" y="483450"/>
                </a:lnTo>
                <a:close/>
                <a:moveTo>
                  <a:pt x="9781381" y="483450"/>
                </a:moveTo>
                <a:lnTo>
                  <a:pt x="9781381" y="547123"/>
                </a:lnTo>
                <a:lnTo>
                  <a:pt x="9792075" y="548201"/>
                </a:lnTo>
                <a:cubicBezTo>
                  <a:pt x="9828888" y="555733"/>
                  <a:pt x="9856579" y="588305"/>
                  <a:pt x="9856579" y="627345"/>
                </a:cubicBezTo>
                <a:lnTo>
                  <a:pt x="9856579" y="839288"/>
                </a:lnTo>
                <a:lnTo>
                  <a:pt x="9908622" y="839288"/>
                </a:lnTo>
                <a:lnTo>
                  <a:pt x="9908621" y="627396"/>
                </a:lnTo>
                <a:lnTo>
                  <a:pt x="9908622" y="627394"/>
                </a:lnTo>
                <a:lnTo>
                  <a:pt x="9908622" y="620889"/>
                </a:lnTo>
                <a:lnTo>
                  <a:pt x="9909277" y="620889"/>
                </a:lnTo>
                <a:lnTo>
                  <a:pt x="9910263" y="611115"/>
                </a:lnTo>
                <a:cubicBezTo>
                  <a:pt x="9916854" y="578904"/>
                  <a:pt x="9942616" y="553676"/>
                  <a:pt x="9975107" y="547872"/>
                </a:cubicBezTo>
                <a:lnTo>
                  <a:pt x="9975644" y="547825"/>
                </a:lnTo>
                <a:lnTo>
                  <a:pt x="9975644" y="483450"/>
                </a:lnTo>
                <a:close/>
                <a:moveTo>
                  <a:pt x="4460613" y="410313"/>
                </a:moveTo>
                <a:lnTo>
                  <a:pt x="4460613" y="474688"/>
                </a:lnTo>
                <a:lnTo>
                  <a:pt x="4461150" y="474735"/>
                </a:lnTo>
                <a:cubicBezTo>
                  <a:pt x="4493641" y="480539"/>
                  <a:pt x="4519403" y="505767"/>
                  <a:pt x="4525994" y="537978"/>
                </a:cubicBezTo>
                <a:lnTo>
                  <a:pt x="4526979" y="547752"/>
                </a:lnTo>
                <a:lnTo>
                  <a:pt x="4527635" y="547752"/>
                </a:lnTo>
                <a:lnTo>
                  <a:pt x="4527635" y="554257"/>
                </a:lnTo>
                <a:lnTo>
                  <a:pt x="4527635" y="554259"/>
                </a:lnTo>
                <a:lnTo>
                  <a:pt x="4527635" y="766151"/>
                </a:lnTo>
                <a:lnTo>
                  <a:pt x="4579677" y="766151"/>
                </a:lnTo>
                <a:lnTo>
                  <a:pt x="4579677" y="554208"/>
                </a:lnTo>
                <a:cubicBezTo>
                  <a:pt x="4579677" y="515168"/>
                  <a:pt x="4607369" y="482596"/>
                  <a:pt x="4644181" y="475064"/>
                </a:cubicBezTo>
                <a:lnTo>
                  <a:pt x="4654875" y="473986"/>
                </a:lnTo>
                <a:lnTo>
                  <a:pt x="4654875" y="410313"/>
                </a:lnTo>
                <a:close/>
                <a:moveTo>
                  <a:pt x="4337854" y="410313"/>
                </a:moveTo>
                <a:lnTo>
                  <a:pt x="4337854" y="645080"/>
                </a:lnTo>
                <a:lnTo>
                  <a:pt x="4354002" y="645080"/>
                </a:lnTo>
                <a:lnTo>
                  <a:pt x="4366063" y="645080"/>
                </a:lnTo>
                <a:lnTo>
                  <a:pt x="4366063" y="554259"/>
                </a:lnTo>
                <a:cubicBezTo>
                  <a:pt x="4366063" y="515219"/>
                  <a:pt x="4393756" y="482648"/>
                  <a:pt x="4430568" y="475115"/>
                </a:cubicBezTo>
                <a:lnTo>
                  <a:pt x="4440404" y="474123"/>
                </a:lnTo>
                <a:lnTo>
                  <a:pt x="4440404" y="410313"/>
                </a:lnTo>
                <a:close/>
                <a:moveTo>
                  <a:pt x="2495196" y="386617"/>
                </a:moveTo>
                <a:cubicBezTo>
                  <a:pt x="2483775" y="386098"/>
                  <a:pt x="2480660" y="390771"/>
                  <a:pt x="2481179" y="401154"/>
                </a:cubicBezTo>
                <a:cubicBezTo>
                  <a:pt x="2481698" y="425035"/>
                  <a:pt x="2481179" y="448917"/>
                  <a:pt x="2481179" y="472798"/>
                </a:cubicBezTo>
                <a:cubicBezTo>
                  <a:pt x="2481179" y="472798"/>
                  <a:pt x="2481179" y="472798"/>
                  <a:pt x="2480660" y="472798"/>
                </a:cubicBezTo>
                <a:cubicBezTo>
                  <a:pt x="2480660" y="496160"/>
                  <a:pt x="2480660" y="519523"/>
                  <a:pt x="2480660" y="543404"/>
                </a:cubicBezTo>
                <a:cubicBezTo>
                  <a:pt x="2480660" y="560536"/>
                  <a:pt x="2476506" y="564171"/>
                  <a:pt x="2459374" y="565209"/>
                </a:cubicBezTo>
                <a:cubicBezTo>
                  <a:pt x="2442242" y="565728"/>
                  <a:pt x="2442242" y="567286"/>
                  <a:pt x="2443280" y="592724"/>
                </a:cubicBezTo>
                <a:cubicBezTo>
                  <a:pt x="2443799" y="607261"/>
                  <a:pt x="2453144" y="604146"/>
                  <a:pt x="2461970" y="603627"/>
                </a:cubicBezTo>
                <a:cubicBezTo>
                  <a:pt x="2463527" y="603627"/>
                  <a:pt x="2464565" y="603108"/>
                  <a:pt x="2466123" y="603108"/>
                </a:cubicBezTo>
                <a:cubicBezTo>
                  <a:pt x="2490005" y="602069"/>
                  <a:pt x="2490005" y="602069"/>
                  <a:pt x="2490005" y="577150"/>
                </a:cubicBezTo>
                <a:cubicBezTo>
                  <a:pt x="2490005" y="560536"/>
                  <a:pt x="2491043" y="544443"/>
                  <a:pt x="2489485" y="527829"/>
                </a:cubicBezTo>
                <a:cubicBezTo>
                  <a:pt x="2488966" y="519523"/>
                  <a:pt x="2493120" y="517965"/>
                  <a:pt x="2498830" y="516927"/>
                </a:cubicBezTo>
                <a:cubicBezTo>
                  <a:pt x="2500907" y="516408"/>
                  <a:pt x="2502983" y="516408"/>
                  <a:pt x="2505579" y="516408"/>
                </a:cubicBezTo>
                <a:cubicBezTo>
                  <a:pt x="2532576" y="516408"/>
                  <a:pt x="2531018" y="519003"/>
                  <a:pt x="2530499" y="489411"/>
                </a:cubicBezTo>
                <a:cubicBezTo>
                  <a:pt x="2529461" y="457742"/>
                  <a:pt x="2540363" y="433342"/>
                  <a:pt x="2570994" y="420363"/>
                </a:cubicBezTo>
                <a:cubicBezTo>
                  <a:pt x="2584492" y="414652"/>
                  <a:pt x="2577743" y="402711"/>
                  <a:pt x="2577743" y="393366"/>
                </a:cubicBezTo>
                <a:cubicBezTo>
                  <a:pt x="2577743" y="385060"/>
                  <a:pt x="2569956" y="386617"/>
                  <a:pt x="2564244" y="386617"/>
                </a:cubicBezTo>
                <a:cubicBezTo>
                  <a:pt x="2541401" y="386617"/>
                  <a:pt x="2518039" y="387136"/>
                  <a:pt x="2495196" y="386617"/>
                </a:cubicBezTo>
                <a:close/>
                <a:moveTo>
                  <a:pt x="9258835" y="0"/>
                </a:moveTo>
                <a:lnTo>
                  <a:pt x="9334633" y="0"/>
                </a:lnTo>
                <a:lnTo>
                  <a:pt x="9369417" y="714886"/>
                </a:lnTo>
                <a:lnTo>
                  <a:pt x="9451963" y="716443"/>
                </a:lnTo>
                <a:lnTo>
                  <a:pt x="9451511" y="839288"/>
                </a:lnTo>
                <a:lnTo>
                  <a:pt x="9695008" y="839288"/>
                </a:lnTo>
                <a:lnTo>
                  <a:pt x="9695008" y="627345"/>
                </a:lnTo>
                <a:lnTo>
                  <a:pt x="9695008" y="627342"/>
                </a:lnTo>
                <a:lnTo>
                  <a:pt x="9695008" y="620838"/>
                </a:lnTo>
                <a:lnTo>
                  <a:pt x="9695582" y="620838"/>
                </a:lnTo>
                <a:lnTo>
                  <a:pt x="9696270" y="613044"/>
                </a:lnTo>
                <a:cubicBezTo>
                  <a:pt x="9702073" y="580553"/>
                  <a:pt x="9727301" y="554792"/>
                  <a:pt x="9759513" y="548201"/>
                </a:cubicBezTo>
                <a:lnTo>
                  <a:pt x="9761172" y="548033"/>
                </a:lnTo>
                <a:lnTo>
                  <a:pt x="9761172" y="452927"/>
                </a:lnTo>
                <a:lnTo>
                  <a:pt x="9781381" y="452927"/>
                </a:lnTo>
                <a:lnTo>
                  <a:pt x="9781381" y="453137"/>
                </a:lnTo>
                <a:lnTo>
                  <a:pt x="10098404" y="453137"/>
                </a:lnTo>
                <a:lnTo>
                  <a:pt x="10098404" y="395857"/>
                </a:lnTo>
                <a:lnTo>
                  <a:pt x="10098404" y="395855"/>
                </a:lnTo>
                <a:lnTo>
                  <a:pt x="10098404" y="322646"/>
                </a:lnTo>
                <a:lnTo>
                  <a:pt x="10147724" y="322646"/>
                </a:lnTo>
                <a:lnTo>
                  <a:pt x="10192315" y="322646"/>
                </a:lnTo>
                <a:lnTo>
                  <a:pt x="10192315" y="412796"/>
                </a:lnTo>
                <a:lnTo>
                  <a:pt x="10192315" y="839288"/>
                </a:lnTo>
                <a:lnTo>
                  <a:pt x="10237382" y="839288"/>
                </a:lnTo>
                <a:lnTo>
                  <a:pt x="10237382" y="787976"/>
                </a:lnTo>
                <a:lnTo>
                  <a:pt x="10237382" y="787525"/>
                </a:lnTo>
                <a:lnTo>
                  <a:pt x="10237382" y="786823"/>
                </a:lnTo>
                <a:lnTo>
                  <a:pt x="10293811" y="786823"/>
                </a:lnTo>
                <a:lnTo>
                  <a:pt x="10293811" y="486617"/>
                </a:lnTo>
                <a:lnTo>
                  <a:pt x="10293811" y="486615"/>
                </a:lnTo>
                <a:lnTo>
                  <a:pt x="10293811" y="412796"/>
                </a:lnTo>
                <a:lnTo>
                  <a:pt x="10293812" y="412796"/>
                </a:lnTo>
                <a:lnTo>
                  <a:pt x="10364543" y="412796"/>
                </a:lnTo>
                <a:lnTo>
                  <a:pt x="10435273" y="412796"/>
                </a:lnTo>
                <a:lnTo>
                  <a:pt x="10435273" y="493478"/>
                </a:lnTo>
                <a:lnTo>
                  <a:pt x="10435272" y="493478"/>
                </a:lnTo>
                <a:lnTo>
                  <a:pt x="10435272" y="787653"/>
                </a:lnTo>
                <a:lnTo>
                  <a:pt x="10479889" y="787653"/>
                </a:lnTo>
                <a:lnTo>
                  <a:pt x="10479889" y="834346"/>
                </a:lnTo>
                <a:lnTo>
                  <a:pt x="10479889" y="883894"/>
                </a:lnTo>
                <a:lnTo>
                  <a:pt x="10634153" y="798062"/>
                </a:lnTo>
                <a:lnTo>
                  <a:pt x="10634153" y="890261"/>
                </a:lnTo>
                <a:lnTo>
                  <a:pt x="10799859" y="798062"/>
                </a:lnTo>
                <a:lnTo>
                  <a:pt x="10799859" y="890261"/>
                </a:lnTo>
                <a:lnTo>
                  <a:pt x="10965565" y="798062"/>
                </a:lnTo>
                <a:lnTo>
                  <a:pt x="10965565" y="890261"/>
                </a:lnTo>
                <a:lnTo>
                  <a:pt x="11131272" y="798062"/>
                </a:lnTo>
                <a:lnTo>
                  <a:pt x="11131272" y="894809"/>
                </a:lnTo>
                <a:lnTo>
                  <a:pt x="10965565" y="894809"/>
                </a:lnTo>
                <a:lnTo>
                  <a:pt x="10957391" y="894809"/>
                </a:lnTo>
                <a:lnTo>
                  <a:pt x="10799859" y="894809"/>
                </a:lnTo>
                <a:lnTo>
                  <a:pt x="10791685" y="894809"/>
                </a:lnTo>
                <a:lnTo>
                  <a:pt x="10634153" y="894809"/>
                </a:lnTo>
                <a:lnTo>
                  <a:pt x="10625978" y="894809"/>
                </a:lnTo>
                <a:lnTo>
                  <a:pt x="10479889" y="894809"/>
                </a:lnTo>
                <a:lnTo>
                  <a:pt x="10479889" y="894815"/>
                </a:lnTo>
                <a:lnTo>
                  <a:pt x="11131272" y="894815"/>
                </a:lnTo>
                <a:lnTo>
                  <a:pt x="11131272" y="930426"/>
                </a:lnTo>
                <a:lnTo>
                  <a:pt x="11131272" y="1058032"/>
                </a:lnTo>
                <a:lnTo>
                  <a:pt x="11135416" y="1058032"/>
                </a:lnTo>
                <a:cubicBezTo>
                  <a:pt x="11135416" y="1058032"/>
                  <a:pt x="11135416" y="1058032"/>
                  <a:pt x="11135416" y="475513"/>
                </a:cubicBezTo>
                <a:cubicBezTo>
                  <a:pt x="11135416" y="475513"/>
                  <a:pt x="11135416" y="475513"/>
                  <a:pt x="11317073" y="475513"/>
                </a:cubicBezTo>
                <a:cubicBezTo>
                  <a:pt x="11317073" y="475513"/>
                  <a:pt x="11317073" y="475513"/>
                  <a:pt x="11317073" y="957415"/>
                </a:cubicBezTo>
                <a:cubicBezTo>
                  <a:pt x="11327605" y="928290"/>
                  <a:pt x="11356564" y="864742"/>
                  <a:pt x="11385524" y="864742"/>
                </a:cubicBezTo>
                <a:cubicBezTo>
                  <a:pt x="11427648" y="864742"/>
                  <a:pt x="11467139" y="970654"/>
                  <a:pt x="11467139" y="970654"/>
                </a:cubicBezTo>
                <a:cubicBezTo>
                  <a:pt x="11467139" y="970654"/>
                  <a:pt x="11501364" y="864742"/>
                  <a:pt x="11540855" y="864742"/>
                </a:cubicBezTo>
                <a:cubicBezTo>
                  <a:pt x="11580346" y="864742"/>
                  <a:pt x="11622470" y="970654"/>
                  <a:pt x="11622470" y="970654"/>
                </a:cubicBezTo>
                <a:cubicBezTo>
                  <a:pt x="11622470" y="970654"/>
                  <a:pt x="11656695" y="864742"/>
                  <a:pt x="11696186" y="864742"/>
                </a:cubicBezTo>
                <a:cubicBezTo>
                  <a:pt x="11735677" y="864742"/>
                  <a:pt x="11777800" y="970654"/>
                  <a:pt x="11777800" y="970654"/>
                </a:cubicBezTo>
                <a:cubicBezTo>
                  <a:pt x="11777800" y="970654"/>
                  <a:pt x="11777800" y="970654"/>
                  <a:pt x="11777800" y="994485"/>
                </a:cubicBezTo>
                <a:cubicBezTo>
                  <a:pt x="11777800" y="994485"/>
                  <a:pt x="11777800" y="994485"/>
                  <a:pt x="11851517" y="994485"/>
                </a:cubicBezTo>
                <a:cubicBezTo>
                  <a:pt x="11851517" y="994485"/>
                  <a:pt x="11851517" y="994485"/>
                  <a:pt x="11851517" y="920346"/>
                </a:cubicBezTo>
                <a:cubicBezTo>
                  <a:pt x="11798862" y="909755"/>
                  <a:pt x="11759371" y="862094"/>
                  <a:pt x="11759371" y="806490"/>
                </a:cubicBezTo>
                <a:cubicBezTo>
                  <a:pt x="11759371" y="750886"/>
                  <a:pt x="11798862" y="703225"/>
                  <a:pt x="11851517" y="692634"/>
                </a:cubicBezTo>
                <a:cubicBezTo>
                  <a:pt x="11851517" y="692634"/>
                  <a:pt x="11851517" y="692634"/>
                  <a:pt x="11851517" y="562891"/>
                </a:cubicBezTo>
                <a:cubicBezTo>
                  <a:pt x="11851517" y="562891"/>
                  <a:pt x="11851517" y="562891"/>
                  <a:pt x="11898906" y="562891"/>
                </a:cubicBezTo>
                <a:cubicBezTo>
                  <a:pt x="11898906" y="562891"/>
                  <a:pt x="11898906" y="562891"/>
                  <a:pt x="11898906" y="692634"/>
                </a:cubicBezTo>
                <a:cubicBezTo>
                  <a:pt x="11951560" y="703225"/>
                  <a:pt x="11991051" y="750886"/>
                  <a:pt x="11991051" y="806490"/>
                </a:cubicBezTo>
                <a:cubicBezTo>
                  <a:pt x="11991051" y="864742"/>
                  <a:pt x="11951560" y="909755"/>
                  <a:pt x="11898906" y="920346"/>
                </a:cubicBezTo>
                <a:cubicBezTo>
                  <a:pt x="11898906" y="920346"/>
                  <a:pt x="11898906" y="920346"/>
                  <a:pt x="11898906" y="994485"/>
                </a:cubicBezTo>
                <a:cubicBezTo>
                  <a:pt x="11898906" y="994485"/>
                  <a:pt x="11898906" y="994485"/>
                  <a:pt x="11962091" y="994485"/>
                </a:cubicBezTo>
                <a:cubicBezTo>
                  <a:pt x="11962091" y="994485"/>
                  <a:pt x="11962091" y="994485"/>
                  <a:pt x="11962091" y="917698"/>
                </a:cubicBezTo>
                <a:cubicBezTo>
                  <a:pt x="11962091" y="917698"/>
                  <a:pt x="11962091" y="917698"/>
                  <a:pt x="12041073" y="917698"/>
                </a:cubicBezTo>
                <a:cubicBezTo>
                  <a:pt x="12041073" y="917698"/>
                  <a:pt x="12041073" y="917698"/>
                  <a:pt x="12041073" y="817081"/>
                </a:cubicBezTo>
                <a:cubicBezTo>
                  <a:pt x="12041073" y="817081"/>
                  <a:pt x="12041073" y="817081"/>
                  <a:pt x="12155715" y="817081"/>
                </a:cubicBezTo>
                <a:lnTo>
                  <a:pt x="12200316" y="817081"/>
                </a:lnTo>
                <a:lnTo>
                  <a:pt x="12200316" y="1105184"/>
                </a:lnTo>
                <a:lnTo>
                  <a:pt x="12208559" y="1105184"/>
                </a:lnTo>
                <a:lnTo>
                  <a:pt x="12208559" y="1153840"/>
                </a:lnTo>
                <a:lnTo>
                  <a:pt x="12208559" y="1225322"/>
                </a:lnTo>
                <a:lnTo>
                  <a:pt x="12208633" y="1225322"/>
                </a:lnTo>
                <a:lnTo>
                  <a:pt x="12208633" y="1247932"/>
                </a:lnTo>
                <a:lnTo>
                  <a:pt x="12200316" y="1247932"/>
                </a:lnTo>
                <a:lnTo>
                  <a:pt x="12200316" y="5434893"/>
                </a:lnTo>
                <a:lnTo>
                  <a:pt x="8318" y="5434893"/>
                </a:lnTo>
                <a:lnTo>
                  <a:pt x="8318" y="1247932"/>
                </a:lnTo>
                <a:lnTo>
                  <a:pt x="0" y="1247932"/>
                </a:lnTo>
                <a:lnTo>
                  <a:pt x="0" y="1225322"/>
                </a:lnTo>
                <a:lnTo>
                  <a:pt x="0" y="1063433"/>
                </a:lnTo>
                <a:lnTo>
                  <a:pt x="56578" y="1063433"/>
                </a:lnTo>
                <a:cubicBezTo>
                  <a:pt x="82782" y="1063433"/>
                  <a:pt x="112730" y="1063433"/>
                  <a:pt x="146955" y="1063433"/>
                </a:cubicBezTo>
                <a:cubicBezTo>
                  <a:pt x="146955" y="1063433"/>
                  <a:pt x="146955" y="1063433"/>
                  <a:pt x="146955" y="480915"/>
                </a:cubicBezTo>
                <a:cubicBezTo>
                  <a:pt x="146955" y="480915"/>
                  <a:pt x="146955" y="480915"/>
                  <a:pt x="328613" y="480915"/>
                </a:cubicBezTo>
                <a:cubicBezTo>
                  <a:pt x="328613" y="480915"/>
                  <a:pt x="328613" y="480915"/>
                  <a:pt x="328613" y="962816"/>
                </a:cubicBezTo>
                <a:cubicBezTo>
                  <a:pt x="339144" y="933691"/>
                  <a:pt x="368104" y="870143"/>
                  <a:pt x="397064" y="870143"/>
                </a:cubicBezTo>
                <a:cubicBezTo>
                  <a:pt x="439187" y="870143"/>
                  <a:pt x="478678" y="976055"/>
                  <a:pt x="478678" y="976055"/>
                </a:cubicBezTo>
                <a:cubicBezTo>
                  <a:pt x="478678" y="976055"/>
                  <a:pt x="512903" y="870143"/>
                  <a:pt x="552394" y="870143"/>
                </a:cubicBezTo>
                <a:cubicBezTo>
                  <a:pt x="591885" y="870143"/>
                  <a:pt x="634009" y="976055"/>
                  <a:pt x="634009" y="976055"/>
                </a:cubicBezTo>
                <a:cubicBezTo>
                  <a:pt x="634009" y="976055"/>
                  <a:pt x="668234" y="870143"/>
                  <a:pt x="707725" y="870143"/>
                </a:cubicBezTo>
                <a:cubicBezTo>
                  <a:pt x="747216" y="870143"/>
                  <a:pt x="789340" y="976055"/>
                  <a:pt x="789340" y="976055"/>
                </a:cubicBezTo>
                <a:cubicBezTo>
                  <a:pt x="789340" y="976055"/>
                  <a:pt x="789340" y="976055"/>
                  <a:pt x="789340" y="999886"/>
                </a:cubicBezTo>
                <a:cubicBezTo>
                  <a:pt x="789340" y="999886"/>
                  <a:pt x="789340" y="999886"/>
                  <a:pt x="863056" y="999886"/>
                </a:cubicBezTo>
                <a:cubicBezTo>
                  <a:pt x="863056" y="999886"/>
                  <a:pt x="863056" y="999886"/>
                  <a:pt x="863056" y="925747"/>
                </a:cubicBezTo>
                <a:cubicBezTo>
                  <a:pt x="810402" y="915156"/>
                  <a:pt x="770911" y="867495"/>
                  <a:pt x="770911" y="811891"/>
                </a:cubicBezTo>
                <a:cubicBezTo>
                  <a:pt x="770911" y="756287"/>
                  <a:pt x="810402" y="708626"/>
                  <a:pt x="863056" y="698035"/>
                </a:cubicBezTo>
                <a:cubicBezTo>
                  <a:pt x="863056" y="698035"/>
                  <a:pt x="863056" y="698035"/>
                  <a:pt x="863056" y="568293"/>
                </a:cubicBezTo>
                <a:cubicBezTo>
                  <a:pt x="863056" y="568293"/>
                  <a:pt x="863056" y="568293"/>
                  <a:pt x="910445" y="568293"/>
                </a:cubicBezTo>
                <a:cubicBezTo>
                  <a:pt x="910445" y="568293"/>
                  <a:pt x="910445" y="568293"/>
                  <a:pt x="910445" y="698035"/>
                </a:cubicBezTo>
                <a:cubicBezTo>
                  <a:pt x="963099" y="708626"/>
                  <a:pt x="1002590" y="756287"/>
                  <a:pt x="1002590" y="811891"/>
                </a:cubicBezTo>
                <a:cubicBezTo>
                  <a:pt x="1002590" y="870143"/>
                  <a:pt x="963099" y="915156"/>
                  <a:pt x="910445" y="925747"/>
                </a:cubicBezTo>
                <a:cubicBezTo>
                  <a:pt x="910445" y="925747"/>
                  <a:pt x="910445" y="925747"/>
                  <a:pt x="910445" y="999886"/>
                </a:cubicBezTo>
                <a:cubicBezTo>
                  <a:pt x="910445" y="999886"/>
                  <a:pt x="910445" y="999886"/>
                  <a:pt x="973630" y="999886"/>
                </a:cubicBezTo>
                <a:cubicBezTo>
                  <a:pt x="973630" y="999886"/>
                  <a:pt x="973630" y="999886"/>
                  <a:pt x="973630" y="923099"/>
                </a:cubicBezTo>
                <a:cubicBezTo>
                  <a:pt x="973630" y="923099"/>
                  <a:pt x="973630" y="923099"/>
                  <a:pt x="1052612" y="923099"/>
                </a:cubicBezTo>
                <a:cubicBezTo>
                  <a:pt x="1052612" y="923099"/>
                  <a:pt x="1052612" y="923099"/>
                  <a:pt x="1052612" y="822482"/>
                </a:cubicBezTo>
                <a:cubicBezTo>
                  <a:pt x="1052612" y="822482"/>
                  <a:pt x="1052612" y="822482"/>
                  <a:pt x="1223739" y="822482"/>
                </a:cubicBezTo>
                <a:cubicBezTo>
                  <a:pt x="1223739" y="822482"/>
                  <a:pt x="1223739" y="822482"/>
                  <a:pt x="1223739" y="533871"/>
                </a:cubicBezTo>
                <a:cubicBezTo>
                  <a:pt x="1223739" y="533871"/>
                  <a:pt x="1223739" y="533871"/>
                  <a:pt x="1452786" y="533871"/>
                </a:cubicBezTo>
                <a:cubicBezTo>
                  <a:pt x="1452786" y="533871"/>
                  <a:pt x="1452786" y="533871"/>
                  <a:pt x="1452786" y="827778"/>
                </a:cubicBezTo>
                <a:cubicBezTo>
                  <a:pt x="1452786" y="827778"/>
                  <a:pt x="1452786" y="827778"/>
                  <a:pt x="1687099" y="827778"/>
                </a:cubicBezTo>
                <a:cubicBezTo>
                  <a:pt x="1687099" y="827778"/>
                  <a:pt x="1687099" y="827778"/>
                  <a:pt x="1687099" y="645080"/>
                </a:cubicBezTo>
                <a:cubicBezTo>
                  <a:pt x="1687099" y="645080"/>
                  <a:pt x="1687099" y="645080"/>
                  <a:pt x="1795945" y="645080"/>
                </a:cubicBezTo>
                <a:lnTo>
                  <a:pt x="1814336" y="645080"/>
                </a:lnTo>
                <a:lnTo>
                  <a:pt x="1814055" y="568843"/>
                </a:lnTo>
                <a:lnTo>
                  <a:pt x="1896602" y="567286"/>
                </a:lnTo>
                <a:lnTo>
                  <a:pt x="1917630" y="135119"/>
                </a:lnTo>
                <a:lnTo>
                  <a:pt x="2020520" y="135119"/>
                </a:lnTo>
                <a:lnTo>
                  <a:pt x="2040929" y="567805"/>
                </a:lnTo>
                <a:lnTo>
                  <a:pt x="2085058" y="569362"/>
                </a:lnTo>
                <a:lnTo>
                  <a:pt x="2104692" y="247596"/>
                </a:lnTo>
                <a:lnTo>
                  <a:pt x="2211603" y="247596"/>
                </a:lnTo>
                <a:lnTo>
                  <a:pt x="2230423" y="571958"/>
                </a:lnTo>
                <a:lnTo>
                  <a:pt x="2293761" y="575073"/>
                </a:lnTo>
                <a:cubicBezTo>
                  <a:pt x="2293761" y="543923"/>
                  <a:pt x="2293761" y="512255"/>
                  <a:pt x="2293761" y="481105"/>
                </a:cubicBezTo>
                <a:cubicBezTo>
                  <a:pt x="2293761" y="456704"/>
                  <a:pt x="2303625" y="437495"/>
                  <a:pt x="2325430" y="425035"/>
                </a:cubicBezTo>
                <a:cubicBezTo>
                  <a:pt x="2329064" y="422959"/>
                  <a:pt x="2331660" y="420882"/>
                  <a:pt x="2333736" y="417248"/>
                </a:cubicBezTo>
                <a:cubicBezTo>
                  <a:pt x="2338409" y="408422"/>
                  <a:pt x="2365406" y="405307"/>
                  <a:pt x="2370078" y="413614"/>
                </a:cubicBezTo>
                <a:cubicBezTo>
                  <a:pt x="2374751" y="421920"/>
                  <a:pt x="2382019" y="425035"/>
                  <a:pt x="2388249" y="430227"/>
                </a:cubicBezTo>
                <a:cubicBezTo>
                  <a:pt x="2402785" y="441648"/>
                  <a:pt x="2411611" y="456185"/>
                  <a:pt x="2411611" y="474355"/>
                </a:cubicBezTo>
                <a:cubicBezTo>
                  <a:pt x="2411611" y="487335"/>
                  <a:pt x="2416802" y="490969"/>
                  <a:pt x="2428224" y="489411"/>
                </a:cubicBezTo>
                <a:cubicBezTo>
                  <a:pt x="2439646" y="487854"/>
                  <a:pt x="2444318" y="494084"/>
                  <a:pt x="2443799" y="504986"/>
                </a:cubicBezTo>
                <a:cubicBezTo>
                  <a:pt x="2443280" y="513293"/>
                  <a:pt x="2443799" y="521599"/>
                  <a:pt x="2443799" y="530425"/>
                </a:cubicBezTo>
                <a:cubicBezTo>
                  <a:pt x="2443799" y="534059"/>
                  <a:pt x="2443280" y="538213"/>
                  <a:pt x="2448472" y="538732"/>
                </a:cubicBezTo>
                <a:cubicBezTo>
                  <a:pt x="2454182" y="539251"/>
                  <a:pt x="2454182" y="534059"/>
                  <a:pt x="2454182" y="529906"/>
                </a:cubicBezTo>
                <a:cubicBezTo>
                  <a:pt x="2454702" y="516408"/>
                  <a:pt x="2455740" y="502390"/>
                  <a:pt x="2455740" y="488892"/>
                </a:cubicBezTo>
                <a:cubicBezTo>
                  <a:pt x="2456259" y="452551"/>
                  <a:pt x="2456259" y="416209"/>
                  <a:pt x="2455740" y="379868"/>
                </a:cubicBezTo>
                <a:cubicBezTo>
                  <a:pt x="2455740" y="368966"/>
                  <a:pt x="2459374" y="361697"/>
                  <a:pt x="2471834" y="361697"/>
                </a:cubicBezTo>
                <a:cubicBezTo>
                  <a:pt x="2511290" y="361697"/>
                  <a:pt x="2550746" y="361697"/>
                  <a:pt x="2590203" y="361697"/>
                </a:cubicBezTo>
                <a:cubicBezTo>
                  <a:pt x="2600067" y="361697"/>
                  <a:pt x="2604739" y="366889"/>
                  <a:pt x="2604220" y="376753"/>
                </a:cubicBezTo>
                <a:cubicBezTo>
                  <a:pt x="2604220" y="386098"/>
                  <a:pt x="2604739" y="395443"/>
                  <a:pt x="2603701" y="404788"/>
                </a:cubicBezTo>
                <a:cubicBezTo>
                  <a:pt x="2602662" y="415171"/>
                  <a:pt x="2606297" y="420882"/>
                  <a:pt x="2616161" y="425035"/>
                </a:cubicBezTo>
                <a:cubicBezTo>
                  <a:pt x="2637965" y="434899"/>
                  <a:pt x="2648349" y="453070"/>
                  <a:pt x="2648868" y="476951"/>
                </a:cubicBezTo>
                <a:cubicBezTo>
                  <a:pt x="2648868" y="493565"/>
                  <a:pt x="2648868" y="510697"/>
                  <a:pt x="2648868" y="527310"/>
                </a:cubicBezTo>
                <a:cubicBezTo>
                  <a:pt x="2648868" y="542106"/>
                  <a:pt x="2648090" y="548596"/>
                  <a:pt x="2651010" y="551386"/>
                </a:cubicBezTo>
                <a:lnTo>
                  <a:pt x="2661207" y="552175"/>
                </a:lnTo>
                <a:lnTo>
                  <a:pt x="2661207" y="497877"/>
                </a:lnTo>
                <a:cubicBezTo>
                  <a:pt x="2661207" y="443514"/>
                  <a:pt x="2661207" y="371030"/>
                  <a:pt x="2661207" y="274385"/>
                </a:cubicBezTo>
                <a:cubicBezTo>
                  <a:pt x="2661207" y="274385"/>
                  <a:pt x="2661207" y="274385"/>
                  <a:pt x="2916581" y="274385"/>
                </a:cubicBezTo>
                <a:cubicBezTo>
                  <a:pt x="2916581" y="274385"/>
                  <a:pt x="2916581" y="274385"/>
                  <a:pt x="2916581" y="623897"/>
                </a:cubicBezTo>
                <a:cubicBezTo>
                  <a:pt x="2916581" y="623897"/>
                  <a:pt x="2916581" y="623897"/>
                  <a:pt x="3103505" y="623897"/>
                </a:cubicBezTo>
                <a:cubicBezTo>
                  <a:pt x="3103505" y="623897"/>
                  <a:pt x="3103505" y="623897"/>
                  <a:pt x="3103505" y="938986"/>
                </a:cubicBezTo>
                <a:cubicBezTo>
                  <a:pt x="3103505" y="938986"/>
                  <a:pt x="3103505" y="938986"/>
                  <a:pt x="3253570" y="938986"/>
                </a:cubicBezTo>
                <a:cubicBezTo>
                  <a:pt x="3253570" y="938986"/>
                  <a:pt x="3253570" y="938986"/>
                  <a:pt x="3253570" y="833074"/>
                </a:cubicBezTo>
                <a:cubicBezTo>
                  <a:pt x="3253570" y="833074"/>
                  <a:pt x="3253570" y="833074"/>
                  <a:pt x="3458923" y="833074"/>
                </a:cubicBezTo>
                <a:cubicBezTo>
                  <a:pt x="3458923" y="833074"/>
                  <a:pt x="3458923" y="833074"/>
                  <a:pt x="3458923" y="449141"/>
                </a:cubicBezTo>
                <a:cubicBezTo>
                  <a:pt x="3458923" y="449141"/>
                  <a:pt x="3458923" y="449141"/>
                  <a:pt x="3619519" y="449141"/>
                </a:cubicBezTo>
                <a:cubicBezTo>
                  <a:pt x="3619519" y="449141"/>
                  <a:pt x="3619519" y="449141"/>
                  <a:pt x="3619519" y="822482"/>
                </a:cubicBezTo>
                <a:cubicBezTo>
                  <a:pt x="3619519" y="822482"/>
                  <a:pt x="3619519" y="822482"/>
                  <a:pt x="3716929" y="822482"/>
                </a:cubicBezTo>
                <a:cubicBezTo>
                  <a:pt x="3716929" y="822482"/>
                  <a:pt x="3716929" y="822482"/>
                  <a:pt x="3716929" y="533871"/>
                </a:cubicBezTo>
                <a:cubicBezTo>
                  <a:pt x="3716929" y="533871"/>
                  <a:pt x="3716929" y="533871"/>
                  <a:pt x="3948609" y="533871"/>
                </a:cubicBezTo>
                <a:cubicBezTo>
                  <a:pt x="3948609" y="533871"/>
                  <a:pt x="3948609" y="533871"/>
                  <a:pt x="3948609" y="827778"/>
                </a:cubicBezTo>
                <a:cubicBezTo>
                  <a:pt x="3948609" y="827778"/>
                  <a:pt x="3948609" y="827778"/>
                  <a:pt x="3952270" y="827778"/>
                </a:cubicBezTo>
                <a:lnTo>
                  <a:pt x="3956368" y="827778"/>
                </a:lnTo>
                <a:lnTo>
                  <a:pt x="3956368" y="761209"/>
                </a:lnTo>
                <a:lnTo>
                  <a:pt x="3956368" y="714516"/>
                </a:lnTo>
                <a:lnTo>
                  <a:pt x="4000985" y="714516"/>
                </a:lnTo>
                <a:lnTo>
                  <a:pt x="4000985" y="420341"/>
                </a:lnTo>
                <a:lnTo>
                  <a:pt x="4000984" y="420341"/>
                </a:lnTo>
                <a:lnTo>
                  <a:pt x="4000984" y="339659"/>
                </a:lnTo>
                <a:lnTo>
                  <a:pt x="4071715" y="339659"/>
                </a:lnTo>
                <a:lnTo>
                  <a:pt x="4142446" y="339659"/>
                </a:lnTo>
                <a:lnTo>
                  <a:pt x="4142446" y="413478"/>
                </a:lnTo>
                <a:lnTo>
                  <a:pt x="4142446" y="413480"/>
                </a:lnTo>
                <a:lnTo>
                  <a:pt x="4142446" y="713686"/>
                </a:lnTo>
                <a:lnTo>
                  <a:pt x="4182921" y="713686"/>
                </a:lnTo>
                <a:lnTo>
                  <a:pt x="4182921" y="705384"/>
                </a:lnTo>
                <a:cubicBezTo>
                  <a:pt x="4182921" y="687899"/>
                  <a:pt x="4182921" y="667917"/>
                  <a:pt x="4182921" y="645080"/>
                </a:cubicBezTo>
                <a:cubicBezTo>
                  <a:pt x="4182921" y="645080"/>
                  <a:pt x="4182921" y="645080"/>
                  <a:pt x="4214842" y="645080"/>
                </a:cubicBezTo>
                <a:lnTo>
                  <a:pt x="4243942" y="645080"/>
                </a:lnTo>
                <a:lnTo>
                  <a:pt x="4243942" y="339659"/>
                </a:lnTo>
                <a:lnTo>
                  <a:pt x="4243942" y="249509"/>
                </a:lnTo>
                <a:lnTo>
                  <a:pt x="4288534" y="249509"/>
                </a:lnTo>
                <a:lnTo>
                  <a:pt x="4337854" y="249509"/>
                </a:lnTo>
                <a:lnTo>
                  <a:pt x="4337854" y="322718"/>
                </a:lnTo>
                <a:lnTo>
                  <a:pt x="4337854" y="322720"/>
                </a:lnTo>
                <a:lnTo>
                  <a:pt x="4337854" y="380000"/>
                </a:lnTo>
                <a:lnTo>
                  <a:pt x="4654875" y="380000"/>
                </a:lnTo>
                <a:lnTo>
                  <a:pt x="4654875" y="379790"/>
                </a:lnTo>
                <a:lnTo>
                  <a:pt x="4675084" y="379790"/>
                </a:lnTo>
                <a:lnTo>
                  <a:pt x="4675084" y="474896"/>
                </a:lnTo>
                <a:lnTo>
                  <a:pt x="4676745" y="475064"/>
                </a:lnTo>
                <a:cubicBezTo>
                  <a:pt x="4708955" y="481655"/>
                  <a:pt x="4734183" y="507417"/>
                  <a:pt x="4739988" y="539907"/>
                </a:cubicBezTo>
                <a:lnTo>
                  <a:pt x="4740674" y="547701"/>
                </a:lnTo>
                <a:lnTo>
                  <a:pt x="4741248" y="547701"/>
                </a:lnTo>
                <a:lnTo>
                  <a:pt x="4741248" y="554205"/>
                </a:lnTo>
                <a:lnTo>
                  <a:pt x="4741248" y="554208"/>
                </a:lnTo>
                <a:lnTo>
                  <a:pt x="4741248" y="739927"/>
                </a:lnTo>
                <a:lnTo>
                  <a:pt x="4764753" y="740400"/>
                </a:lnTo>
                <a:cubicBezTo>
                  <a:pt x="4764753" y="740400"/>
                  <a:pt x="4764753" y="740400"/>
                  <a:pt x="4764753" y="666262"/>
                </a:cubicBezTo>
                <a:cubicBezTo>
                  <a:pt x="4764753" y="666262"/>
                  <a:pt x="4764753" y="666262"/>
                  <a:pt x="4899024" y="666262"/>
                </a:cubicBezTo>
                <a:cubicBezTo>
                  <a:pt x="4899024" y="666262"/>
                  <a:pt x="4899024" y="666262"/>
                  <a:pt x="4899024" y="735104"/>
                </a:cubicBezTo>
                <a:cubicBezTo>
                  <a:pt x="4899024" y="735104"/>
                  <a:pt x="4899024" y="735104"/>
                  <a:pt x="5028026" y="735104"/>
                </a:cubicBezTo>
                <a:cubicBezTo>
                  <a:pt x="5028026" y="735104"/>
                  <a:pt x="5028026" y="735104"/>
                  <a:pt x="5028026" y="658319"/>
                </a:cubicBezTo>
                <a:cubicBezTo>
                  <a:pt x="5028026" y="658319"/>
                  <a:pt x="5028026" y="658319"/>
                  <a:pt x="5154397" y="660966"/>
                </a:cubicBezTo>
                <a:cubicBezTo>
                  <a:pt x="5154397" y="660966"/>
                  <a:pt x="5154397" y="660966"/>
                  <a:pt x="5154397" y="369707"/>
                </a:cubicBezTo>
                <a:cubicBezTo>
                  <a:pt x="5154397" y="369707"/>
                  <a:pt x="5154397" y="369707"/>
                  <a:pt x="5409771" y="369707"/>
                </a:cubicBezTo>
                <a:cubicBezTo>
                  <a:pt x="5409771" y="369707"/>
                  <a:pt x="5409771" y="369707"/>
                  <a:pt x="5409771" y="623897"/>
                </a:cubicBezTo>
                <a:cubicBezTo>
                  <a:pt x="5409771" y="623897"/>
                  <a:pt x="5409771" y="623897"/>
                  <a:pt x="5599327" y="623897"/>
                </a:cubicBezTo>
                <a:cubicBezTo>
                  <a:pt x="5599327" y="623897"/>
                  <a:pt x="5599327" y="623897"/>
                  <a:pt x="5599327" y="681817"/>
                </a:cubicBezTo>
                <a:lnTo>
                  <a:pt x="5599327" y="692743"/>
                </a:lnTo>
                <a:lnTo>
                  <a:pt x="5628967" y="692743"/>
                </a:lnTo>
                <a:lnTo>
                  <a:pt x="5628967" y="672950"/>
                </a:lnTo>
                <a:lnTo>
                  <a:pt x="5794767" y="672950"/>
                </a:lnTo>
                <a:lnTo>
                  <a:pt x="5794803" y="672943"/>
                </a:lnTo>
                <a:lnTo>
                  <a:pt x="5792189" y="672943"/>
                </a:lnTo>
                <a:lnTo>
                  <a:pt x="5784518" y="672943"/>
                </a:lnTo>
                <a:lnTo>
                  <a:pt x="5628967" y="672943"/>
                </a:lnTo>
                <a:lnTo>
                  <a:pt x="5792189" y="576196"/>
                </a:lnTo>
                <a:lnTo>
                  <a:pt x="5792189" y="668395"/>
                </a:lnTo>
                <a:lnTo>
                  <a:pt x="5947738" y="576196"/>
                </a:lnTo>
                <a:lnTo>
                  <a:pt x="5947738" y="668395"/>
                </a:lnTo>
                <a:lnTo>
                  <a:pt x="6103287" y="576196"/>
                </a:lnTo>
                <a:lnTo>
                  <a:pt x="6103287" y="668395"/>
                </a:lnTo>
                <a:lnTo>
                  <a:pt x="6258836" y="576196"/>
                </a:lnTo>
                <a:lnTo>
                  <a:pt x="6258836" y="672943"/>
                </a:lnTo>
                <a:lnTo>
                  <a:pt x="6154820" y="672943"/>
                </a:lnTo>
                <a:lnTo>
                  <a:pt x="6154820" y="672950"/>
                </a:lnTo>
                <a:lnTo>
                  <a:pt x="6258836" y="672950"/>
                </a:lnTo>
                <a:lnTo>
                  <a:pt x="6258836" y="708560"/>
                </a:lnTo>
                <a:lnTo>
                  <a:pt x="6258836" y="726328"/>
                </a:lnTo>
                <a:lnTo>
                  <a:pt x="6349534" y="726328"/>
                </a:lnTo>
                <a:cubicBezTo>
                  <a:pt x="6354193" y="726328"/>
                  <a:pt x="6354387" y="726134"/>
                  <a:pt x="6354387" y="721669"/>
                </a:cubicBezTo>
                <a:cubicBezTo>
                  <a:pt x="6354387" y="698761"/>
                  <a:pt x="6354387" y="676048"/>
                  <a:pt x="6354387" y="653142"/>
                </a:cubicBezTo>
                <a:cubicBezTo>
                  <a:pt x="6354387" y="651200"/>
                  <a:pt x="6354193" y="649647"/>
                  <a:pt x="6351863" y="648482"/>
                </a:cubicBezTo>
                <a:cubicBezTo>
                  <a:pt x="6348369" y="646735"/>
                  <a:pt x="6348563" y="644018"/>
                  <a:pt x="6352251" y="641882"/>
                </a:cubicBezTo>
                <a:cubicBezTo>
                  <a:pt x="6353999" y="640911"/>
                  <a:pt x="6354581" y="639941"/>
                  <a:pt x="6354581" y="638194"/>
                </a:cubicBezTo>
                <a:cubicBezTo>
                  <a:pt x="6354581" y="622081"/>
                  <a:pt x="6354581" y="605967"/>
                  <a:pt x="6354581" y="589854"/>
                </a:cubicBezTo>
                <a:cubicBezTo>
                  <a:pt x="6354581" y="587719"/>
                  <a:pt x="6353610" y="586554"/>
                  <a:pt x="6351863" y="585584"/>
                </a:cubicBezTo>
                <a:cubicBezTo>
                  <a:pt x="6348757" y="583836"/>
                  <a:pt x="6348757" y="581507"/>
                  <a:pt x="6351863" y="579954"/>
                </a:cubicBezTo>
                <a:cubicBezTo>
                  <a:pt x="6354581" y="578595"/>
                  <a:pt x="6354581" y="576848"/>
                  <a:pt x="6354581" y="574712"/>
                </a:cubicBezTo>
                <a:cubicBezTo>
                  <a:pt x="6354581" y="559182"/>
                  <a:pt x="6354581" y="543651"/>
                  <a:pt x="6354581" y="528121"/>
                </a:cubicBezTo>
                <a:cubicBezTo>
                  <a:pt x="6354581" y="525792"/>
                  <a:pt x="6354387" y="524238"/>
                  <a:pt x="6351669" y="522879"/>
                </a:cubicBezTo>
                <a:cubicBezTo>
                  <a:pt x="6348369" y="521326"/>
                  <a:pt x="6348563" y="518026"/>
                  <a:pt x="6351863" y="516473"/>
                </a:cubicBezTo>
                <a:cubicBezTo>
                  <a:pt x="6354193" y="515308"/>
                  <a:pt x="6354387" y="513755"/>
                  <a:pt x="6354387" y="511814"/>
                </a:cubicBezTo>
                <a:cubicBezTo>
                  <a:pt x="6354387" y="496672"/>
                  <a:pt x="6354387" y="481335"/>
                  <a:pt x="6354387" y="465999"/>
                </a:cubicBezTo>
                <a:cubicBezTo>
                  <a:pt x="6354387" y="463864"/>
                  <a:pt x="6353999" y="462311"/>
                  <a:pt x="6351475" y="460952"/>
                </a:cubicBezTo>
                <a:cubicBezTo>
                  <a:pt x="6348369" y="459399"/>
                  <a:pt x="6348563" y="456293"/>
                  <a:pt x="6351863" y="454545"/>
                </a:cubicBezTo>
                <a:cubicBezTo>
                  <a:pt x="6353999" y="453575"/>
                  <a:pt x="6354387" y="452410"/>
                  <a:pt x="6354387" y="450469"/>
                </a:cubicBezTo>
                <a:cubicBezTo>
                  <a:pt x="6354387" y="434356"/>
                  <a:pt x="6354387" y="418243"/>
                  <a:pt x="6354387" y="402130"/>
                </a:cubicBezTo>
                <a:cubicBezTo>
                  <a:pt x="6354387" y="400189"/>
                  <a:pt x="6353805" y="399218"/>
                  <a:pt x="6351863" y="398054"/>
                </a:cubicBezTo>
                <a:cubicBezTo>
                  <a:pt x="6348369" y="396112"/>
                  <a:pt x="6348369" y="393394"/>
                  <a:pt x="6352057" y="391453"/>
                </a:cubicBezTo>
                <a:cubicBezTo>
                  <a:pt x="6354193" y="390288"/>
                  <a:pt x="6354387" y="388929"/>
                  <a:pt x="6354387" y="387182"/>
                </a:cubicBezTo>
                <a:cubicBezTo>
                  <a:pt x="6354387" y="371652"/>
                  <a:pt x="6354387" y="356121"/>
                  <a:pt x="6354387" y="340591"/>
                </a:cubicBezTo>
                <a:cubicBezTo>
                  <a:pt x="6354387" y="338650"/>
                  <a:pt x="6354193" y="337096"/>
                  <a:pt x="6351863" y="335932"/>
                </a:cubicBezTo>
                <a:cubicBezTo>
                  <a:pt x="6348369" y="334185"/>
                  <a:pt x="6348563" y="331467"/>
                  <a:pt x="6352251" y="329331"/>
                </a:cubicBezTo>
                <a:cubicBezTo>
                  <a:pt x="6353999" y="328361"/>
                  <a:pt x="6354581" y="327390"/>
                  <a:pt x="6354581" y="325643"/>
                </a:cubicBezTo>
                <a:cubicBezTo>
                  <a:pt x="6354581" y="309530"/>
                  <a:pt x="6354581" y="293417"/>
                  <a:pt x="6354581" y="277304"/>
                </a:cubicBezTo>
                <a:cubicBezTo>
                  <a:pt x="6354581" y="275363"/>
                  <a:pt x="6353999" y="273810"/>
                  <a:pt x="6351863" y="273227"/>
                </a:cubicBezTo>
                <a:cubicBezTo>
                  <a:pt x="6349922" y="272645"/>
                  <a:pt x="6349534" y="271286"/>
                  <a:pt x="6349922" y="269539"/>
                </a:cubicBezTo>
                <a:cubicBezTo>
                  <a:pt x="6350310" y="267792"/>
                  <a:pt x="6351863" y="267209"/>
                  <a:pt x="6353610" y="267209"/>
                </a:cubicBezTo>
                <a:cubicBezTo>
                  <a:pt x="6354775" y="267209"/>
                  <a:pt x="6356134" y="267209"/>
                  <a:pt x="6357299" y="267209"/>
                </a:cubicBezTo>
                <a:cubicBezTo>
                  <a:pt x="6380206" y="267209"/>
                  <a:pt x="6403308" y="267209"/>
                  <a:pt x="6426409" y="267209"/>
                </a:cubicBezTo>
                <a:cubicBezTo>
                  <a:pt x="6427768" y="267209"/>
                  <a:pt x="6429321" y="267015"/>
                  <a:pt x="6430680" y="267209"/>
                </a:cubicBezTo>
                <a:cubicBezTo>
                  <a:pt x="6433010" y="267404"/>
                  <a:pt x="6433980" y="268568"/>
                  <a:pt x="6433980" y="270704"/>
                </a:cubicBezTo>
                <a:cubicBezTo>
                  <a:pt x="6433786" y="272839"/>
                  <a:pt x="6432233" y="273033"/>
                  <a:pt x="6430486" y="273033"/>
                </a:cubicBezTo>
                <a:cubicBezTo>
                  <a:pt x="6429515" y="273033"/>
                  <a:pt x="6428739" y="273033"/>
                  <a:pt x="6427962" y="273033"/>
                </a:cubicBezTo>
                <a:cubicBezTo>
                  <a:pt x="6427962" y="273422"/>
                  <a:pt x="6427768" y="273810"/>
                  <a:pt x="6427768" y="274198"/>
                </a:cubicBezTo>
                <a:cubicBezTo>
                  <a:pt x="6427768" y="292641"/>
                  <a:pt x="6427768" y="310889"/>
                  <a:pt x="6427768" y="329137"/>
                </a:cubicBezTo>
                <a:cubicBezTo>
                  <a:pt x="6428933" y="329331"/>
                  <a:pt x="6429904" y="329137"/>
                  <a:pt x="6430874" y="329331"/>
                </a:cubicBezTo>
                <a:cubicBezTo>
                  <a:pt x="6432622" y="329525"/>
                  <a:pt x="6433786" y="330690"/>
                  <a:pt x="6433786" y="332438"/>
                </a:cubicBezTo>
                <a:cubicBezTo>
                  <a:pt x="6433980" y="334379"/>
                  <a:pt x="6433010" y="335737"/>
                  <a:pt x="6430874" y="336126"/>
                </a:cubicBezTo>
                <a:cubicBezTo>
                  <a:pt x="6429710" y="336320"/>
                  <a:pt x="6428739" y="336320"/>
                  <a:pt x="6427768" y="336320"/>
                </a:cubicBezTo>
                <a:cubicBezTo>
                  <a:pt x="6427768" y="354763"/>
                  <a:pt x="6427768" y="373011"/>
                  <a:pt x="6427768" y="391259"/>
                </a:cubicBezTo>
                <a:cubicBezTo>
                  <a:pt x="6428933" y="391259"/>
                  <a:pt x="6429904" y="391259"/>
                  <a:pt x="6430874" y="391453"/>
                </a:cubicBezTo>
                <a:cubicBezTo>
                  <a:pt x="6433010" y="391647"/>
                  <a:pt x="6433786" y="393006"/>
                  <a:pt x="6433786" y="395142"/>
                </a:cubicBezTo>
                <a:cubicBezTo>
                  <a:pt x="6433786" y="396889"/>
                  <a:pt x="6432816" y="398054"/>
                  <a:pt x="6430874" y="398248"/>
                </a:cubicBezTo>
                <a:cubicBezTo>
                  <a:pt x="6429710" y="398248"/>
                  <a:pt x="6428739" y="398248"/>
                  <a:pt x="6427768" y="398248"/>
                </a:cubicBezTo>
                <a:cubicBezTo>
                  <a:pt x="6427768" y="417078"/>
                  <a:pt x="6427768" y="435715"/>
                  <a:pt x="6427768" y="454351"/>
                </a:cubicBezTo>
                <a:cubicBezTo>
                  <a:pt x="6428933" y="454545"/>
                  <a:pt x="6429904" y="454351"/>
                  <a:pt x="6430874" y="454545"/>
                </a:cubicBezTo>
                <a:cubicBezTo>
                  <a:pt x="6432622" y="454740"/>
                  <a:pt x="6433786" y="455904"/>
                  <a:pt x="6433786" y="457652"/>
                </a:cubicBezTo>
                <a:cubicBezTo>
                  <a:pt x="6433980" y="459593"/>
                  <a:pt x="6433010" y="460952"/>
                  <a:pt x="6430874" y="461340"/>
                </a:cubicBezTo>
                <a:cubicBezTo>
                  <a:pt x="6429710" y="461534"/>
                  <a:pt x="6428739" y="461534"/>
                  <a:pt x="6427768" y="461534"/>
                </a:cubicBezTo>
                <a:cubicBezTo>
                  <a:pt x="6427574" y="461534"/>
                  <a:pt x="6427574" y="461534"/>
                  <a:pt x="6427574" y="461534"/>
                </a:cubicBezTo>
                <a:cubicBezTo>
                  <a:pt x="6427574" y="461728"/>
                  <a:pt x="6427574" y="461728"/>
                  <a:pt x="6427574" y="461728"/>
                </a:cubicBezTo>
                <a:lnTo>
                  <a:pt x="6427768" y="461728"/>
                </a:lnTo>
                <a:cubicBezTo>
                  <a:pt x="6427768" y="480171"/>
                  <a:pt x="6427768" y="498419"/>
                  <a:pt x="6427768" y="516667"/>
                </a:cubicBezTo>
                <a:cubicBezTo>
                  <a:pt x="6428933" y="516861"/>
                  <a:pt x="6429904" y="516667"/>
                  <a:pt x="6430874" y="516861"/>
                </a:cubicBezTo>
                <a:cubicBezTo>
                  <a:pt x="6433010" y="517055"/>
                  <a:pt x="6433980" y="518608"/>
                  <a:pt x="6433786" y="520550"/>
                </a:cubicBezTo>
                <a:cubicBezTo>
                  <a:pt x="6433786" y="522297"/>
                  <a:pt x="6432816" y="523462"/>
                  <a:pt x="6430874" y="523656"/>
                </a:cubicBezTo>
                <a:cubicBezTo>
                  <a:pt x="6429710" y="523850"/>
                  <a:pt x="6428739" y="523850"/>
                  <a:pt x="6427768" y="523850"/>
                </a:cubicBezTo>
                <a:cubicBezTo>
                  <a:pt x="6427768" y="542681"/>
                  <a:pt x="6427768" y="561317"/>
                  <a:pt x="6427768" y="579954"/>
                </a:cubicBezTo>
                <a:cubicBezTo>
                  <a:pt x="6429127" y="579954"/>
                  <a:pt x="6430292" y="579954"/>
                  <a:pt x="6431457" y="580148"/>
                </a:cubicBezTo>
                <a:cubicBezTo>
                  <a:pt x="6433010" y="580536"/>
                  <a:pt x="6433786" y="581701"/>
                  <a:pt x="6433786" y="583254"/>
                </a:cubicBezTo>
                <a:cubicBezTo>
                  <a:pt x="6433786" y="585001"/>
                  <a:pt x="6433010" y="585778"/>
                  <a:pt x="6431263" y="585972"/>
                </a:cubicBezTo>
                <a:cubicBezTo>
                  <a:pt x="6430098" y="586166"/>
                  <a:pt x="6428933" y="586749"/>
                  <a:pt x="6427768" y="587137"/>
                </a:cubicBezTo>
                <a:cubicBezTo>
                  <a:pt x="6427768" y="605580"/>
                  <a:pt x="6427768" y="623828"/>
                  <a:pt x="6427768" y="642076"/>
                </a:cubicBezTo>
                <a:cubicBezTo>
                  <a:pt x="6428933" y="642270"/>
                  <a:pt x="6429904" y="642076"/>
                  <a:pt x="6430874" y="642270"/>
                </a:cubicBezTo>
                <a:cubicBezTo>
                  <a:pt x="6433010" y="642465"/>
                  <a:pt x="6433980" y="643823"/>
                  <a:pt x="6433786" y="645959"/>
                </a:cubicBezTo>
                <a:cubicBezTo>
                  <a:pt x="6433786" y="647706"/>
                  <a:pt x="6432816" y="648871"/>
                  <a:pt x="6430874" y="649065"/>
                </a:cubicBezTo>
                <a:cubicBezTo>
                  <a:pt x="6429710" y="649259"/>
                  <a:pt x="6428739" y="649259"/>
                  <a:pt x="6427768" y="649259"/>
                </a:cubicBezTo>
                <a:cubicBezTo>
                  <a:pt x="6427768" y="675272"/>
                  <a:pt x="6427768" y="701479"/>
                  <a:pt x="6427768" y="727687"/>
                </a:cubicBezTo>
                <a:cubicBezTo>
                  <a:pt x="6435339" y="727687"/>
                  <a:pt x="6443105" y="727881"/>
                  <a:pt x="6450870" y="727881"/>
                </a:cubicBezTo>
                <a:cubicBezTo>
                  <a:pt x="6473583" y="727881"/>
                  <a:pt x="6496490" y="727687"/>
                  <a:pt x="6519204" y="727687"/>
                </a:cubicBezTo>
                <a:cubicBezTo>
                  <a:pt x="6519204" y="714680"/>
                  <a:pt x="6519398" y="701479"/>
                  <a:pt x="6519398" y="688473"/>
                </a:cubicBezTo>
                <a:cubicBezTo>
                  <a:pt x="6519398" y="675466"/>
                  <a:pt x="6519398" y="662266"/>
                  <a:pt x="6519398" y="649259"/>
                </a:cubicBezTo>
                <a:cubicBezTo>
                  <a:pt x="6518427" y="649259"/>
                  <a:pt x="6517651" y="649259"/>
                  <a:pt x="6516874" y="649259"/>
                </a:cubicBezTo>
                <a:cubicBezTo>
                  <a:pt x="6514545" y="649259"/>
                  <a:pt x="6513186" y="647900"/>
                  <a:pt x="6513186" y="645570"/>
                </a:cubicBezTo>
                <a:cubicBezTo>
                  <a:pt x="6513186" y="643435"/>
                  <a:pt x="6514545" y="642465"/>
                  <a:pt x="6516680" y="642270"/>
                </a:cubicBezTo>
                <a:cubicBezTo>
                  <a:pt x="6517651" y="642270"/>
                  <a:pt x="6518427" y="642270"/>
                  <a:pt x="6519204" y="642270"/>
                </a:cubicBezTo>
                <a:cubicBezTo>
                  <a:pt x="6519204" y="623440"/>
                  <a:pt x="6519204" y="604803"/>
                  <a:pt x="6519204" y="586166"/>
                </a:cubicBezTo>
                <a:cubicBezTo>
                  <a:pt x="6518815" y="586166"/>
                  <a:pt x="6518427" y="586166"/>
                  <a:pt x="6518039" y="586166"/>
                </a:cubicBezTo>
                <a:cubicBezTo>
                  <a:pt x="6515904" y="586166"/>
                  <a:pt x="6513768" y="585972"/>
                  <a:pt x="6513574" y="583448"/>
                </a:cubicBezTo>
                <a:cubicBezTo>
                  <a:pt x="6513186" y="580342"/>
                  <a:pt x="6515709" y="580148"/>
                  <a:pt x="6518039" y="580148"/>
                </a:cubicBezTo>
                <a:cubicBezTo>
                  <a:pt x="6518427" y="580148"/>
                  <a:pt x="6518815" y="580148"/>
                  <a:pt x="6519204" y="580148"/>
                </a:cubicBezTo>
                <a:cubicBezTo>
                  <a:pt x="6519204" y="561317"/>
                  <a:pt x="6519204" y="542681"/>
                  <a:pt x="6519204" y="524044"/>
                </a:cubicBezTo>
                <a:cubicBezTo>
                  <a:pt x="6518039" y="523850"/>
                  <a:pt x="6517068" y="524044"/>
                  <a:pt x="6516098" y="523850"/>
                </a:cubicBezTo>
                <a:cubicBezTo>
                  <a:pt x="6514156" y="523462"/>
                  <a:pt x="6513186" y="522297"/>
                  <a:pt x="6513186" y="520550"/>
                </a:cubicBezTo>
                <a:cubicBezTo>
                  <a:pt x="6513186" y="518415"/>
                  <a:pt x="6514156" y="517250"/>
                  <a:pt x="6516292" y="516861"/>
                </a:cubicBezTo>
                <a:cubicBezTo>
                  <a:pt x="6517457" y="516667"/>
                  <a:pt x="6518427" y="516667"/>
                  <a:pt x="6519398" y="516667"/>
                </a:cubicBezTo>
                <a:cubicBezTo>
                  <a:pt x="6519398" y="498225"/>
                  <a:pt x="6519398" y="479977"/>
                  <a:pt x="6519398" y="461728"/>
                </a:cubicBezTo>
                <a:cubicBezTo>
                  <a:pt x="6519204" y="461728"/>
                  <a:pt x="6519010" y="461728"/>
                  <a:pt x="6518815" y="461728"/>
                </a:cubicBezTo>
                <a:cubicBezTo>
                  <a:pt x="6515904" y="461534"/>
                  <a:pt x="6513380" y="460369"/>
                  <a:pt x="6513574" y="457263"/>
                </a:cubicBezTo>
                <a:cubicBezTo>
                  <a:pt x="6513768" y="453963"/>
                  <a:pt x="6517068" y="454740"/>
                  <a:pt x="6519398" y="454545"/>
                </a:cubicBezTo>
                <a:cubicBezTo>
                  <a:pt x="6519398" y="435715"/>
                  <a:pt x="6519398" y="417078"/>
                  <a:pt x="6519398" y="398442"/>
                </a:cubicBezTo>
                <a:cubicBezTo>
                  <a:pt x="6517068" y="398442"/>
                  <a:pt x="6514156" y="399024"/>
                  <a:pt x="6513574" y="395724"/>
                </a:cubicBezTo>
                <a:cubicBezTo>
                  <a:pt x="6513186" y="393589"/>
                  <a:pt x="6515321" y="392036"/>
                  <a:pt x="6519592" y="391259"/>
                </a:cubicBezTo>
                <a:cubicBezTo>
                  <a:pt x="6519592" y="372817"/>
                  <a:pt x="6519592" y="354568"/>
                  <a:pt x="6519592" y="336320"/>
                </a:cubicBezTo>
                <a:cubicBezTo>
                  <a:pt x="6519010" y="336320"/>
                  <a:pt x="6518427" y="336320"/>
                  <a:pt x="6517845" y="336320"/>
                </a:cubicBezTo>
                <a:cubicBezTo>
                  <a:pt x="6515515" y="336320"/>
                  <a:pt x="6513574" y="335543"/>
                  <a:pt x="6513574" y="332826"/>
                </a:cubicBezTo>
                <a:cubicBezTo>
                  <a:pt x="6513574" y="330108"/>
                  <a:pt x="6515321" y="329331"/>
                  <a:pt x="6517845" y="329331"/>
                </a:cubicBezTo>
                <a:cubicBezTo>
                  <a:pt x="6518427" y="329331"/>
                  <a:pt x="6519010" y="329331"/>
                  <a:pt x="6519592" y="329331"/>
                </a:cubicBezTo>
                <a:cubicBezTo>
                  <a:pt x="6519592" y="311083"/>
                  <a:pt x="6519592" y="292835"/>
                  <a:pt x="6519592" y="274586"/>
                </a:cubicBezTo>
                <a:cubicBezTo>
                  <a:pt x="6518621" y="273227"/>
                  <a:pt x="6517068" y="273422"/>
                  <a:pt x="6515709" y="273033"/>
                </a:cubicBezTo>
                <a:cubicBezTo>
                  <a:pt x="6514156" y="272645"/>
                  <a:pt x="6513380" y="271480"/>
                  <a:pt x="6513574" y="269927"/>
                </a:cubicBezTo>
                <a:cubicBezTo>
                  <a:pt x="6513768" y="268374"/>
                  <a:pt x="6514933" y="267598"/>
                  <a:pt x="6516486" y="267404"/>
                </a:cubicBezTo>
                <a:cubicBezTo>
                  <a:pt x="6517651" y="267209"/>
                  <a:pt x="6519010" y="267209"/>
                  <a:pt x="6520174" y="267209"/>
                </a:cubicBezTo>
                <a:cubicBezTo>
                  <a:pt x="6544052" y="267209"/>
                  <a:pt x="6567930" y="267209"/>
                  <a:pt x="6591809" y="267209"/>
                </a:cubicBezTo>
                <a:cubicBezTo>
                  <a:pt x="6592779" y="267209"/>
                  <a:pt x="6593556" y="267209"/>
                  <a:pt x="6594332" y="267209"/>
                </a:cubicBezTo>
                <a:cubicBezTo>
                  <a:pt x="6595885" y="267209"/>
                  <a:pt x="6597632" y="267404"/>
                  <a:pt x="6598409" y="269733"/>
                </a:cubicBezTo>
                <a:cubicBezTo>
                  <a:pt x="6598603" y="271286"/>
                  <a:pt x="6598409" y="273033"/>
                  <a:pt x="6596274" y="273227"/>
                </a:cubicBezTo>
                <a:cubicBezTo>
                  <a:pt x="6593750" y="273616"/>
                  <a:pt x="6593556" y="275169"/>
                  <a:pt x="6593556" y="277110"/>
                </a:cubicBezTo>
                <a:cubicBezTo>
                  <a:pt x="6593556" y="293223"/>
                  <a:pt x="6593556" y="309336"/>
                  <a:pt x="6593556" y="325449"/>
                </a:cubicBezTo>
                <a:cubicBezTo>
                  <a:pt x="6593556" y="327390"/>
                  <a:pt x="6594138" y="328361"/>
                  <a:pt x="6596079" y="329525"/>
                </a:cubicBezTo>
                <a:cubicBezTo>
                  <a:pt x="6599574" y="331467"/>
                  <a:pt x="6599574" y="334185"/>
                  <a:pt x="6595885" y="336126"/>
                </a:cubicBezTo>
                <a:cubicBezTo>
                  <a:pt x="6593750" y="337291"/>
                  <a:pt x="6593556" y="338650"/>
                  <a:pt x="6593556" y="340397"/>
                </a:cubicBezTo>
                <a:cubicBezTo>
                  <a:pt x="6593556" y="355927"/>
                  <a:pt x="6593556" y="371458"/>
                  <a:pt x="6593556" y="386988"/>
                </a:cubicBezTo>
                <a:cubicBezTo>
                  <a:pt x="6593556" y="388929"/>
                  <a:pt x="6593750" y="390482"/>
                  <a:pt x="6596079" y="391647"/>
                </a:cubicBezTo>
                <a:cubicBezTo>
                  <a:pt x="6599768" y="393589"/>
                  <a:pt x="6599574" y="396501"/>
                  <a:pt x="6595691" y="398442"/>
                </a:cubicBezTo>
                <a:cubicBezTo>
                  <a:pt x="6593750" y="399412"/>
                  <a:pt x="6593556" y="400771"/>
                  <a:pt x="6593556" y="402324"/>
                </a:cubicBezTo>
                <a:cubicBezTo>
                  <a:pt x="6593556" y="407954"/>
                  <a:pt x="6593556" y="413390"/>
                  <a:pt x="6593556" y="419020"/>
                </a:cubicBezTo>
                <a:cubicBezTo>
                  <a:pt x="6593556" y="429309"/>
                  <a:pt x="6593556" y="439403"/>
                  <a:pt x="6593556" y="449498"/>
                </a:cubicBezTo>
                <a:cubicBezTo>
                  <a:pt x="6593556" y="451828"/>
                  <a:pt x="6593167" y="453963"/>
                  <a:pt x="6596662" y="454934"/>
                </a:cubicBezTo>
                <a:cubicBezTo>
                  <a:pt x="6599186" y="455516"/>
                  <a:pt x="6599380" y="459981"/>
                  <a:pt x="6596662" y="460952"/>
                </a:cubicBezTo>
                <a:cubicBezTo>
                  <a:pt x="6592779" y="462505"/>
                  <a:pt x="6593362" y="465029"/>
                  <a:pt x="6593362" y="467746"/>
                </a:cubicBezTo>
                <a:cubicBezTo>
                  <a:pt x="6593362" y="482112"/>
                  <a:pt x="6593362" y="496283"/>
                  <a:pt x="6593362" y="510649"/>
                </a:cubicBezTo>
                <a:cubicBezTo>
                  <a:pt x="6593362" y="513367"/>
                  <a:pt x="6592973" y="515891"/>
                  <a:pt x="6596662" y="517444"/>
                </a:cubicBezTo>
                <a:cubicBezTo>
                  <a:pt x="6599380" y="518415"/>
                  <a:pt x="6599186" y="522685"/>
                  <a:pt x="6596468" y="523462"/>
                </a:cubicBezTo>
                <a:cubicBezTo>
                  <a:pt x="6593362" y="524238"/>
                  <a:pt x="6593362" y="525986"/>
                  <a:pt x="6593362" y="528315"/>
                </a:cubicBezTo>
                <a:cubicBezTo>
                  <a:pt x="6593362" y="539381"/>
                  <a:pt x="6593362" y="550640"/>
                  <a:pt x="6593362" y="561706"/>
                </a:cubicBezTo>
                <a:cubicBezTo>
                  <a:pt x="6593362" y="566365"/>
                  <a:pt x="6593362" y="570830"/>
                  <a:pt x="6593362" y="575489"/>
                </a:cubicBezTo>
                <a:cubicBezTo>
                  <a:pt x="6593362" y="577430"/>
                  <a:pt x="6593362" y="578983"/>
                  <a:pt x="6596079" y="579954"/>
                </a:cubicBezTo>
                <a:cubicBezTo>
                  <a:pt x="6598991" y="581119"/>
                  <a:pt x="6599186" y="584613"/>
                  <a:pt x="6596274" y="585584"/>
                </a:cubicBezTo>
                <a:cubicBezTo>
                  <a:pt x="6593167" y="586360"/>
                  <a:pt x="6593167" y="588107"/>
                  <a:pt x="6593167" y="590437"/>
                </a:cubicBezTo>
                <a:cubicBezTo>
                  <a:pt x="6593167" y="600920"/>
                  <a:pt x="6593167" y="611209"/>
                  <a:pt x="6593167" y="621498"/>
                </a:cubicBezTo>
                <a:cubicBezTo>
                  <a:pt x="6593167" y="626934"/>
                  <a:pt x="6593167" y="632175"/>
                  <a:pt x="6593167" y="637611"/>
                </a:cubicBezTo>
                <a:cubicBezTo>
                  <a:pt x="6593167" y="639747"/>
                  <a:pt x="6593556" y="641105"/>
                  <a:pt x="6595885" y="642270"/>
                </a:cubicBezTo>
                <a:cubicBezTo>
                  <a:pt x="6598991" y="644018"/>
                  <a:pt x="6599186" y="647124"/>
                  <a:pt x="6595885" y="648676"/>
                </a:cubicBezTo>
                <a:cubicBezTo>
                  <a:pt x="6593167" y="650036"/>
                  <a:pt x="6593167" y="651783"/>
                  <a:pt x="6593167" y="653918"/>
                </a:cubicBezTo>
                <a:cubicBezTo>
                  <a:pt x="6593167" y="676631"/>
                  <a:pt x="6593167" y="699150"/>
                  <a:pt x="6593167" y="721863"/>
                </a:cubicBezTo>
                <a:cubicBezTo>
                  <a:pt x="6593167" y="726522"/>
                  <a:pt x="6593362" y="726716"/>
                  <a:pt x="6598021" y="726716"/>
                </a:cubicBezTo>
                <a:cubicBezTo>
                  <a:pt x="6631412" y="726716"/>
                  <a:pt x="6664996" y="726716"/>
                  <a:pt x="6698387" y="726716"/>
                </a:cubicBezTo>
                <a:cubicBezTo>
                  <a:pt x="6703434" y="726716"/>
                  <a:pt x="6703434" y="726522"/>
                  <a:pt x="6703434" y="720892"/>
                </a:cubicBezTo>
                <a:cubicBezTo>
                  <a:pt x="6703434" y="682649"/>
                  <a:pt x="6703434" y="644600"/>
                  <a:pt x="6703434" y="606356"/>
                </a:cubicBezTo>
                <a:cubicBezTo>
                  <a:pt x="6703434" y="583836"/>
                  <a:pt x="6703434" y="561511"/>
                  <a:pt x="6703434" y="538992"/>
                </a:cubicBezTo>
                <a:cubicBezTo>
                  <a:pt x="6703434" y="536663"/>
                  <a:pt x="6702658" y="534139"/>
                  <a:pt x="6704405" y="532004"/>
                </a:cubicBezTo>
                <a:cubicBezTo>
                  <a:pt x="6704599" y="534721"/>
                  <a:pt x="6704599" y="537633"/>
                  <a:pt x="6704599" y="540351"/>
                </a:cubicBezTo>
                <a:cubicBezTo>
                  <a:pt x="6704599" y="599949"/>
                  <a:pt x="6704599" y="659548"/>
                  <a:pt x="6704599" y="719145"/>
                </a:cubicBezTo>
                <a:cubicBezTo>
                  <a:pt x="6704599" y="721863"/>
                  <a:pt x="6704405" y="724775"/>
                  <a:pt x="6704405" y="727493"/>
                </a:cubicBezTo>
                <a:cubicBezTo>
                  <a:pt x="6704599" y="727493"/>
                  <a:pt x="6704987" y="727493"/>
                  <a:pt x="6705181" y="727493"/>
                </a:cubicBezTo>
                <a:cubicBezTo>
                  <a:pt x="6705181" y="727493"/>
                  <a:pt x="6704987" y="727299"/>
                  <a:pt x="6704987" y="727299"/>
                </a:cubicBezTo>
                <a:cubicBezTo>
                  <a:pt x="6704987" y="663430"/>
                  <a:pt x="6704987" y="599367"/>
                  <a:pt x="6704987" y="535498"/>
                </a:cubicBezTo>
                <a:cubicBezTo>
                  <a:pt x="6704987" y="534333"/>
                  <a:pt x="6704793" y="533169"/>
                  <a:pt x="6705375" y="532004"/>
                </a:cubicBezTo>
                <a:cubicBezTo>
                  <a:pt x="6708482" y="504049"/>
                  <a:pt x="6734301" y="488518"/>
                  <a:pt x="6753132" y="490460"/>
                </a:cubicBezTo>
                <a:cubicBezTo>
                  <a:pt x="6777592" y="488907"/>
                  <a:pt x="6800111" y="511814"/>
                  <a:pt x="6799917" y="535304"/>
                </a:cubicBezTo>
                <a:cubicBezTo>
                  <a:pt x="6799723" y="583836"/>
                  <a:pt x="6799917" y="632564"/>
                  <a:pt x="6799917" y="681290"/>
                </a:cubicBezTo>
                <a:cubicBezTo>
                  <a:pt x="6799917" y="726522"/>
                  <a:pt x="6799917" y="771949"/>
                  <a:pt x="6799917" y="817181"/>
                </a:cubicBezTo>
                <a:cubicBezTo>
                  <a:pt x="6799917" y="819511"/>
                  <a:pt x="6798558" y="822423"/>
                  <a:pt x="6801858" y="823976"/>
                </a:cubicBezTo>
                <a:cubicBezTo>
                  <a:pt x="6804964" y="815046"/>
                  <a:pt x="6809429" y="806892"/>
                  <a:pt x="6814283" y="798933"/>
                </a:cubicBezTo>
                <a:cubicBezTo>
                  <a:pt x="6816612" y="795244"/>
                  <a:pt x="6817389" y="791750"/>
                  <a:pt x="6817389" y="787673"/>
                </a:cubicBezTo>
                <a:cubicBezTo>
                  <a:pt x="6817389" y="720698"/>
                  <a:pt x="6817389" y="653724"/>
                  <a:pt x="6817389" y="586749"/>
                </a:cubicBezTo>
                <a:cubicBezTo>
                  <a:pt x="6817389" y="570247"/>
                  <a:pt x="6817777" y="553746"/>
                  <a:pt x="6817389" y="537245"/>
                </a:cubicBezTo>
                <a:cubicBezTo>
                  <a:pt x="6816806" y="517055"/>
                  <a:pt x="6831366" y="495313"/>
                  <a:pt x="6856991" y="490460"/>
                </a:cubicBezTo>
                <a:cubicBezTo>
                  <a:pt x="6859709" y="489877"/>
                  <a:pt x="6862621" y="489877"/>
                  <a:pt x="6865339" y="490265"/>
                </a:cubicBezTo>
                <a:cubicBezTo>
                  <a:pt x="6890770" y="489101"/>
                  <a:pt x="6912125" y="512202"/>
                  <a:pt x="6912125" y="535110"/>
                </a:cubicBezTo>
                <a:cubicBezTo>
                  <a:pt x="6911930" y="594708"/>
                  <a:pt x="6912125" y="654306"/>
                  <a:pt x="6912125" y="713904"/>
                </a:cubicBezTo>
                <a:cubicBezTo>
                  <a:pt x="6912125" y="715845"/>
                  <a:pt x="6912125" y="717592"/>
                  <a:pt x="6912125" y="719339"/>
                </a:cubicBezTo>
                <a:cubicBezTo>
                  <a:pt x="6912125" y="721475"/>
                  <a:pt x="6913872" y="721669"/>
                  <a:pt x="6915425" y="721669"/>
                </a:cubicBezTo>
                <a:cubicBezTo>
                  <a:pt x="6936780" y="715068"/>
                  <a:pt x="6958910" y="713321"/>
                  <a:pt x="6980847" y="716039"/>
                </a:cubicBezTo>
                <a:cubicBezTo>
                  <a:pt x="7045687" y="724193"/>
                  <a:pt x="7092666" y="757971"/>
                  <a:pt x="7121398" y="816793"/>
                </a:cubicBezTo>
                <a:cubicBezTo>
                  <a:pt x="7125086" y="824558"/>
                  <a:pt x="7128386" y="832517"/>
                  <a:pt x="7130134" y="840865"/>
                </a:cubicBezTo>
                <a:cubicBezTo>
                  <a:pt x="7131298" y="841447"/>
                  <a:pt x="7132269" y="842030"/>
                  <a:pt x="7133434" y="842224"/>
                </a:cubicBezTo>
                <a:cubicBezTo>
                  <a:pt x="7140423" y="843777"/>
                  <a:pt x="7143140" y="846883"/>
                  <a:pt x="7143140" y="854066"/>
                </a:cubicBezTo>
                <a:lnTo>
                  <a:pt x="7143162" y="858635"/>
                </a:lnTo>
                <a:lnTo>
                  <a:pt x="7363499" y="801441"/>
                </a:lnTo>
                <a:cubicBezTo>
                  <a:pt x="7365074" y="800811"/>
                  <a:pt x="7366334" y="800181"/>
                  <a:pt x="7367909" y="799551"/>
                </a:cubicBezTo>
                <a:cubicBezTo>
                  <a:pt x="7367909" y="797346"/>
                  <a:pt x="7367909" y="795141"/>
                  <a:pt x="7367909" y="792936"/>
                </a:cubicBezTo>
                <a:cubicBezTo>
                  <a:pt x="7368224" y="788211"/>
                  <a:pt x="7367594" y="785061"/>
                  <a:pt x="7362239" y="782541"/>
                </a:cubicBezTo>
                <a:cubicBezTo>
                  <a:pt x="7355625" y="779392"/>
                  <a:pt x="7355625" y="775296"/>
                  <a:pt x="7360349" y="769312"/>
                </a:cubicBezTo>
                <a:cubicBezTo>
                  <a:pt x="7362239" y="767107"/>
                  <a:pt x="7364129" y="766792"/>
                  <a:pt x="7365389" y="769627"/>
                </a:cubicBezTo>
                <a:cubicBezTo>
                  <a:pt x="7366334" y="772462"/>
                  <a:pt x="7366649" y="772777"/>
                  <a:pt x="7368854" y="770257"/>
                </a:cubicBezTo>
                <a:cubicBezTo>
                  <a:pt x="7372319" y="766162"/>
                  <a:pt x="7372634" y="766477"/>
                  <a:pt x="7374839" y="772777"/>
                </a:cubicBezTo>
                <a:cubicBezTo>
                  <a:pt x="7377044" y="772462"/>
                  <a:pt x="7376729" y="769942"/>
                  <a:pt x="7378304" y="768682"/>
                </a:cubicBezTo>
                <a:cubicBezTo>
                  <a:pt x="7379564" y="768052"/>
                  <a:pt x="7381139" y="767107"/>
                  <a:pt x="7381769" y="768367"/>
                </a:cubicBezTo>
                <a:cubicBezTo>
                  <a:pt x="7383659" y="772462"/>
                  <a:pt x="7384289" y="771517"/>
                  <a:pt x="7387439" y="768682"/>
                </a:cubicBezTo>
                <a:cubicBezTo>
                  <a:pt x="7391534" y="764902"/>
                  <a:pt x="7391219" y="770257"/>
                  <a:pt x="7392164" y="772462"/>
                </a:cubicBezTo>
                <a:cubicBezTo>
                  <a:pt x="7395314" y="772147"/>
                  <a:pt x="7396259" y="763327"/>
                  <a:pt x="7401299" y="770257"/>
                </a:cubicBezTo>
                <a:cubicBezTo>
                  <a:pt x="7402244" y="771832"/>
                  <a:pt x="7402874" y="769627"/>
                  <a:pt x="7403819" y="768997"/>
                </a:cubicBezTo>
                <a:cubicBezTo>
                  <a:pt x="7408858" y="764587"/>
                  <a:pt x="7408544" y="769312"/>
                  <a:pt x="7409488" y="772462"/>
                </a:cubicBezTo>
                <a:cubicBezTo>
                  <a:pt x="7412008" y="771517"/>
                  <a:pt x="7412638" y="767737"/>
                  <a:pt x="7416103" y="767737"/>
                </a:cubicBezTo>
                <a:cubicBezTo>
                  <a:pt x="7416733" y="768367"/>
                  <a:pt x="7417678" y="768997"/>
                  <a:pt x="7417993" y="769627"/>
                </a:cubicBezTo>
                <a:cubicBezTo>
                  <a:pt x="7423978" y="780336"/>
                  <a:pt x="7422403" y="778762"/>
                  <a:pt x="7413268" y="784116"/>
                </a:cubicBezTo>
                <a:cubicBezTo>
                  <a:pt x="7410434" y="785691"/>
                  <a:pt x="7411694" y="786636"/>
                  <a:pt x="7413268" y="788211"/>
                </a:cubicBezTo>
                <a:cubicBezTo>
                  <a:pt x="7442563" y="780966"/>
                  <a:pt x="7471857" y="773406"/>
                  <a:pt x="7501152" y="765847"/>
                </a:cubicBezTo>
                <a:cubicBezTo>
                  <a:pt x="7550291" y="753247"/>
                  <a:pt x="7599745" y="740332"/>
                  <a:pt x="7648884" y="727417"/>
                </a:cubicBezTo>
                <a:cubicBezTo>
                  <a:pt x="7653609" y="726157"/>
                  <a:pt x="7657703" y="726157"/>
                  <a:pt x="7662113" y="727417"/>
                </a:cubicBezTo>
                <a:cubicBezTo>
                  <a:pt x="7670303" y="729307"/>
                  <a:pt x="7678493" y="732457"/>
                  <a:pt x="7687313" y="733402"/>
                </a:cubicBezTo>
                <a:cubicBezTo>
                  <a:pt x="7687313" y="667255"/>
                  <a:pt x="7687313" y="601421"/>
                  <a:pt x="7687313" y="535272"/>
                </a:cubicBezTo>
                <a:cubicBezTo>
                  <a:pt x="7687313" y="494323"/>
                  <a:pt x="7687313" y="453059"/>
                  <a:pt x="7687313" y="411795"/>
                </a:cubicBezTo>
                <a:cubicBezTo>
                  <a:pt x="7687313" y="402660"/>
                  <a:pt x="7687313" y="402660"/>
                  <a:pt x="7696133" y="402660"/>
                </a:cubicBezTo>
                <a:cubicBezTo>
                  <a:pt x="7700858" y="402660"/>
                  <a:pt x="7705898" y="402975"/>
                  <a:pt x="7710622" y="402975"/>
                </a:cubicBezTo>
                <a:cubicBezTo>
                  <a:pt x="7715977" y="402975"/>
                  <a:pt x="7721647" y="402660"/>
                  <a:pt x="7727002" y="402660"/>
                </a:cubicBezTo>
                <a:cubicBezTo>
                  <a:pt x="7730467" y="402660"/>
                  <a:pt x="7732042" y="404550"/>
                  <a:pt x="7732042" y="408015"/>
                </a:cubicBezTo>
                <a:cubicBezTo>
                  <a:pt x="7732042" y="409275"/>
                  <a:pt x="7732042" y="410535"/>
                  <a:pt x="7732042" y="411795"/>
                </a:cubicBezTo>
                <a:cubicBezTo>
                  <a:pt x="7732042" y="522673"/>
                  <a:pt x="7732042" y="633865"/>
                  <a:pt x="7732042" y="745057"/>
                </a:cubicBezTo>
                <a:cubicBezTo>
                  <a:pt x="7744012" y="749467"/>
                  <a:pt x="7756926" y="751987"/>
                  <a:pt x="7769211" y="755137"/>
                </a:cubicBezTo>
                <a:cubicBezTo>
                  <a:pt x="7773936" y="756397"/>
                  <a:pt x="7778346" y="760177"/>
                  <a:pt x="7783701" y="758602"/>
                </a:cubicBezTo>
                <a:cubicBezTo>
                  <a:pt x="7783701" y="644260"/>
                  <a:pt x="7783701" y="529917"/>
                  <a:pt x="7783701" y="415575"/>
                </a:cubicBezTo>
                <a:cubicBezTo>
                  <a:pt x="7783701" y="401085"/>
                  <a:pt x="7782126" y="402660"/>
                  <a:pt x="7796616" y="402660"/>
                </a:cubicBezTo>
                <a:cubicBezTo>
                  <a:pt x="7800396" y="402660"/>
                  <a:pt x="7803860" y="402975"/>
                  <a:pt x="7807325" y="402975"/>
                </a:cubicBezTo>
                <a:cubicBezTo>
                  <a:pt x="7812365" y="402975"/>
                  <a:pt x="7817720" y="402975"/>
                  <a:pt x="7822760" y="402660"/>
                </a:cubicBezTo>
                <a:cubicBezTo>
                  <a:pt x="7827485" y="402345"/>
                  <a:pt x="7829060" y="404550"/>
                  <a:pt x="7828745" y="408960"/>
                </a:cubicBezTo>
                <a:cubicBezTo>
                  <a:pt x="7828745" y="411795"/>
                  <a:pt x="7828745" y="414315"/>
                  <a:pt x="7828745" y="416835"/>
                </a:cubicBezTo>
                <a:cubicBezTo>
                  <a:pt x="7828745" y="534642"/>
                  <a:pt x="7828745" y="652765"/>
                  <a:pt x="7828745" y="770572"/>
                </a:cubicBezTo>
                <a:cubicBezTo>
                  <a:pt x="7841660" y="774036"/>
                  <a:pt x="7854260" y="777186"/>
                  <a:pt x="7867174" y="780652"/>
                </a:cubicBezTo>
                <a:cubicBezTo>
                  <a:pt x="7869064" y="780022"/>
                  <a:pt x="7870954" y="779706"/>
                  <a:pt x="7870954" y="777186"/>
                </a:cubicBezTo>
                <a:cubicBezTo>
                  <a:pt x="7870954" y="774036"/>
                  <a:pt x="7870954" y="771202"/>
                  <a:pt x="7870954" y="768367"/>
                </a:cubicBezTo>
                <a:cubicBezTo>
                  <a:pt x="7870954" y="696548"/>
                  <a:pt x="7870954" y="625046"/>
                  <a:pt x="7870954" y="553542"/>
                </a:cubicBezTo>
                <a:cubicBezTo>
                  <a:pt x="7870954" y="549762"/>
                  <a:pt x="7871269" y="545667"/>
                  <a:pt x="7871269" y="541887"/>
                </a:cubicBezTo>
                <a:cubicBezTo>
                  <a:pt x="7870954" y="534327"/>
                  <a:pt x="7870639" y="526452"/>
                  <a:pt x="7870639" y="518892"/>
                </a:cubicBezTo>
                <a:cubicBezTo>
                  <a:pt x="7870639" y="511018"/>
                  <a:pt x="7870954" y="511018"/>
                  <a:pt x="7878514" y="511018"/>
                </a:cubicBezTo>
                <a:cubicBezTo>
                  <a:pt x="7895524" y="511018"/>
                  <a:pt x="7912533" y="511018"/>
                  <a:pt x="7929543" y="511018"/>
                </a:cubicBezTo>
                <a:cubicBezTo>
                  <a:pt x="7942458" y="511018"/>
                  <a:pt x="7955058" y="511018"/>
                  <a:pt x="7967972" y="511018"/>
                </a:cubicBezTo>
                <a:cubicBezTo>
                  <a:pt x="7970807" y="511018"/>
                  <a:pt x="7974272" y="511963"/>
                  <a:pt x="7977107" y="509758"/>
                </a:cubicBezTo>
                <a:cubicBezTo>
                  <a:pt x="7976792" y="500308"/>
                  <a:pt x="7976792" y="490543"/>
                  <a:pt x="7976792" y="481093"/>
                </a:cubicBezTo>
                <a:cubicBezTo>
                  <a:pt x="7976792" y="479203"/>
                  <a:pt x="7976477" y="476683"/>
                  <a:pt x="7979627" y="476368"/>
                </a:cubicBezTo>
                <a:cubicBezTo>
                  <a:pt x="7983722" y="476054"/>
                  <a:pt x="7983407" y="478888"/>
                  <a:pt x="7983407" y="481409"/>
                </a:cubicBezTo>
                <a:cubicBezTo>
                  <a:pt x="7983722" y="491173"/>
                  <a:pt x="7983722" y="501253"/>
                  <a:pt x="7983722" y="511018"/>
                </a:cubicBezTo>
                <a:cubicBezTo>
                  <a:pt x="7986242" y="511018"/>
                  <a:pt x="7988447" y="511018"/>
                  <a:pt x="7990967" y="511018"/>
                </a:cubicBezTo>
                <a:cubicBezTo>
                  <a:pt x="7990967" y="502828"/>
                  <a:pt x="7991282" y="494323"/>
                  <a:pt x="7991282" y="486133"/>
                </a:cubicBezTo>
                <a:cubicBezTo>
                  <a:pt x="7991282" y="484243"/>
                  <a:pt x="7991282" y="482353"/>
                  <a:pt x="7991282" y="480463"/>
                </a:cubicBezTo>
                <a:cubicBezTo>
                  <a:pt x="7991282" y="477944"/>
                  <a:pt x="7992227" y="476054"/>
                  <a:pt x="7995062" y="476054"/>
                </a:cubicBezTo>
                <a:cubicBezTo>
                  <a:pt x="7998212" y="475739"/>
                  <a:pt x="7998842" y="477629"/>
                  <a:pt x="7998842" y="480149"/>
                </a:cubicBezTo>
                <a:cubicBezTo>
                  <a:pt x="7998842" y="488023"/>
                  <a:pt x="7998842" y="496213"/>
                  <a:pt x="7998842" y="504088"/>
                </a:cubicBezTo>
                <a:cubicBezTo>
                  <a:pt x="7998842" y="506293"/>
                  <a:pt x="7999157" y="508498"/>
                  <a:pt x="7999157" y="510703"/>
                </a:cubicBezTo>
                <a:cubicBezTo>
                  <a:pt x="8001676" y="510703"/>
                  <a:pt x="8003881" y="510703"/>
                  <a:pt x="8006401" y="510703"/>
                </a:cubicBezTo>
                <a:cubicBezTo>
                  <a:pt x="8006401" y="502513"/>
                  <a:pt x="8006716" y="494008"/>
                  <a:pt x="8006716" y="485818"/>
                </a:cubicBezTo>
                <a:cubicBezTo>
                  <a:pt x="8006716" y="483929"/>
                  <a:pt x="8006716" y="482039"/>
                  <a:pt x="8006716" y="480149"/>
                </a:cubicBezTo>
                <a:cubicBezTo>
                  <a:pt x="8006716" y="477313"/>
                  <a:pt x="8007661" y="475739"/>
                  <a:pt x="8010497" y="475739"/>
                </a:cubicBezTo>
                <a:cubicBezTo>
                  <a:pt x="8013646" y="475424"/>
                  <a:pt x="8014276" y="477313"/>
                  <a:pt x="8014276" y="479833"/>
                </a:cubicBezTo>
                <a:cubicBezTo>
                  <a:pt x="8014276" y="487709"/>
                  <a:pt x="8014276" y="495898"/>
                  <a:pt x="8014276" y="503773"/>
                </a:cubicBezTo>
                <a:cubicBezTo>
                  <a:pt x="8014276" y="505978"/>
                  <a:pt x="8014591" y="508183"/>
                  <a:pt x="8014591" y="510388"/>
                </a:cubicBezTo>
                <a:cubicBezTo>
                  <a:pt x="8044515" y="510388"/>
                  <a:pt x="8074755" y="510388"/>
                  <a:pt x="8104995" y="510388"/>
                </a:cubicBezTo>
                <a:cubicBezTo>
                  <a:pt x="8104679" y="504718"/>
                  <a:pt x="8107514" y="503143"/>
                  <a:pt x="8113184" y="503143"/>
                </a:cubicBezTo>
                <a:cubicBezTo>
                  <a:pt x="8138384" y="503458"/>
                  <a:pt x="8163898" y="503773"/>
                  <a:pt x="8189098" y="503143"/>
                </a:cubicBezTo>
                <a:cubicBezTo>
                  <a:pt x="8195398" y="502828"/>
                  <a:pt x="8198548" y="505033"/>
                  <a:pt x="8199807" y="510703"/>
                </a:cubicBezTo>
                <a:cubicBezTo>
                  <a:pt x="8213982" y="510703"/>
                  <a:pt x="8213982" y="510703"/>
                  <a:pt x="8213037" y="525192"/>
                </a:cubicBezTo>
                <a:cubicBezTo>
                  <a:pt x="8213037" y="530862"/>
                  <a:pt x="8213037" y="536532"/>
                  <a:pt x="8212722" y="542202"/>
                </a:cubicBezTo>
                <a:cubicBezTo>
                  <a:pt x="8212722" y="545982"/>
                  <a:pt x="8213037" y="549447"/>
                  <a:pt x="8213037" y="552912"/>
                </a:cubicBezTo>
                <a:lnTo>
                  <a:pt x="8213037" y="899839"/>
                </a:lnTo>
                <a:lnTo>
                  <a:pt x="8222585" y="899839"/>
                </a:lnTo>
                <a:lnTo>
                  <a:pt x="8222588" y="899188"/>
                </a:lnTo>
                <a:lnTo>
                  <a:pt x="8361723" y="819757"/>
                </a:lnTo>
                <a:lnTo>
                  <a:pt x="8400660" y="891401"/>
                </a:lnTo>
                <a:lnTo>
                  <a:pt x="8528374" y="819237"/>
                </a:lnTo>
                <a:lnTo>
                  <a:pt x="8564716" y="886728"/>
                </a:lnTo>
                <a:cubicBezTo>
                  <a:pt x="8564716" y="832735"/>
                  <a:pt x="8565754" y="778742"/>
                  <a:pt x="8566273" y="724750"/>
                </a:cubicBezTo>
                <a:cubicBezTo>
                  <a:pt x="8566273" y="702426"/>
                  <a:pt x="8567831" y="700868"/>
                  <a:pt x="8590674" y="700868"/>
                </a:cubicBezTo>
                <a:cubicBezTo>
                  <a:pt x="8620266" y="700868"/>
                  <a:pt x="8617151" y="704503"/>
                  <a:pt x="8617151" y="674910"/>
                </a:cubicBezTo>
                <a:cubicBezTo>
                  <a:pt x="8617151" y="658297"/>
                  <a:pt x="8617151" y="641165"/>
                  <a:pt x="8617151" y="624552"/>
                </a:cubicBezTo>
                <a:cubicBezTo>
                  <a:pt x="8617670" y="600671"/>
                  <a:pt x="8628053" y="582500"/>
                  <a:pt x="8649858" y="572636"/>
                </a:cubicBezTo>
                <a:cubicBezTo>
                  <a:pt x="8659722" y="568483"/>
                  <a:pt x="8663356" y="562771"/>
                  <a:pt x="8662318" y="552388"/>
                </a:cubicBezTo>
                <a:cubicBezTo>
                  <a:pt x="8661280" y="543043"/>
                  <a:pt x="8661799" y="533698"/>
                  <a:pt x="8661799" y="524353"/>
                </a:cubicBezTo>
                <a:cubicBezTo>
                  <a:pt x="8661280" y="514490"/>
                  <a:pt x="8665952" y="509298"/>
                  <a:pt x="8675816" y="509298"/>
                </a:cubicBezTo>
                <a:cubicBezTo>
                  <a:pt x="8715273" y="509298"/>
                  <a:pt x="8754729" y="509298"/>
                  <a:pt x="8794185" y="509298"/>
                </a:cubicBezTo>
                <a:cubicBezTo>
                  <a:pt x="8806645" y="509298"/>
                  <a:pt x="8810279" y="516566"/>
                  <a:pt x="8810279" y="527469"/>
                </a:cubicBezTo>
                <a:cubicBezTo>
                  <a:pt x="8809760" y="563810"/>
                  <a:pt x="8809760" y="600151"/>
                  <a:pt x="8810279" y="636493"/>
                </a:cubicBezTo>
                <a:cubicBezTo>
                  <a:pt x="8810279" y="649991"/>
                  <a:pt x="8811317" y="664008"/>
                  <a:pt x="8811837" y="677506"/>
                </a:cubicBezTo>
                <a:cubicBezTo>
                  <a:pt x="8811837" y="681659"/>
                  <a:pt x="8811837" y="686851"/>
                  <a:pt x="8817547" y="686332"/>
                </a:cubicBezTo>
                <a:cubicBezTo>
                  <a:pt x="8822739" y="685813"/>
                  <a:pt x="8822220" y="681659"/>
                  <a:pt x="8822220" y="678025"/>
                </a:cubicBezTo>
                <a:cubicBezTo>
                  <a:pt x="8822220" y="669200"/>
                  <a:pt x="8822739" y="660893"/>
                  <a:pt x="8822220" y="652587"/>
                </a:cubicBezTo>
                <a:cubicBezTo>
                  <a:pt x="8821701" y="641684"/>
                  <a:pt x="8826373" y="635454"/>
                  <a:pt x="8837795" y="637012"/>
                </a:cubicBezTo>
                <a:cubicBezTo>
                  <a:pt x="8849216" y="638569"/>
                  <a:pt x="8854408" y="634935"/>
                  <a:pt x="8854408" y="621956"/>
                </a:cubicBezTo>
                <a:cubicBezTo>
                  <a:pt x="8854408" y="603786"/>
                  <a:pt x="8863234" y="589249"/>
                  <a:pt x="8877770" y="577828"/>
                </a:cubicBezTo>
                <a:cubicBezTo>
                  <a:pt x="8884000" y="572636"/>
                  <a:pt x="8891268" y="569521"/>
                  <a:pt x="8895941" y="561214"/>
                </a:cubicBezTo>
                <a:cubicBezTo>
                  <a:pt x="8900613" y="552908"/>
                  <a:pt x="8927610" y="556023"/>
                  <a:pt x="8932282" y="564848"/>
                </a:cubicBezTo>
                <a:cubicBezTo>
                  <a:pt x="8934359" y="568483"/>
                  <a:pt x="8936955" y="570559"/>
                  <a:pt x="8940589" y="572636"/>
                </a:cubicBezTo>
                <a:cubicBezTo>
                  <a:pt x="8962394" y="585096"/>
                  <a:pt x="8972258" y="604305"/>
                  <a:pt x="8972258" y="628706"/>
                </a:cubicBezTo>
                <a:cubicBezTo>
                  <a:pt x="8972258" y="659855"/>
                  <a:pt x="8972258" y="691523"/>
                  <a:pt x="8972258" y="722673"/>
                </a:cubicBezTo>
                <a:lnTo>
                  <a:pt x="9035595" y="719558"/>
                </a:lnTo>
                <a:lnTo>
                  <a:pt x="9068822" y="146923"/>
                </a:lnTo>
                <a:lnTo>
                  <a:pt x="9146177" y="146923"/>
                </a:lnTo>
                <a:lnTo>
                  <a:pt x="9180961" y="716962"/>
                </a:lnTo>
                <a:lnTo>
                  <a:pt x="9225090" y="715405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3D5F95E-A64B-4CF3-896F-F3B321903429}"/>
              </a:ext>
            </a:extLst>
          </p:cNvPr>
          <p:cNvGrpSpPr/>
          <p:nvPr userDrawn="1"/>
        </p:nvGrpSpPr>
        <p:grpSpPr>
          <a:xfrm>
            <a:off x="218787" y="2622975"/>
            <a:ext cx="11517590" cy="3946317"/>
            <a:chOff x="218787" y="2622975"/>
            <a:chExt cx="11517590" cy="3946317"/>
          </a:xfrm>
          <a:solidFill>
            <a:schemeClr val="bg1">
              <a:alpha val="5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AC598B69-F9FE-4154-B147-8335AB2E2E58}"/>
                </a:ext>
              </a:extLst>
            </p:cNvPr>
            <p:cNvGrpSpPr/>
            <p:nvPr/>
          </p:nvGrpSpPr>
          <p:grpSpPr>
            <a:xfrm rot="12366785">
              <a:off x="10129411" y="5122363"/>
              <a:ext cx="1606966" cy="1446929"/>
              <a:chOff x="6486650" y="2648852"/>
              <a:chExt cx="2745260" cy="2471860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B2891B34-6F88-4D11-AD5C-410F7771AEA2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xmlns="" id="{31D81169-CACA-4F00-B325-E9872F60ED27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xmlns="" id="{F939FB8C-F4E6-45BF-BE92-A0D7E337E986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xmlns="" id="{E7D2F5C8-112A-47AC-8EBA-CA3BCCFFD653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B07F2CD7-68E5-49F5-BBED-77DA2BFBE7AD}"/>
                </a:ext>
              </a:extLst>
            </p:cNvPr>
            <p:cNvSpPr/>
            <p:nvPr/>
          </p:nvSpPr>
          <p:spPr>
            <a:xfrm>
              <a:off x="10132589" y="4237994"/>
              <a:ext cx="577306" cy="577307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FCD81010-EBF6-414C-927A-9FFCBAFAE158}"/>
                </a:ext>
              </a:extLst>
            </p:cNvPr>
            <p:cNvGrpSpPr/>
            <p:nvPr/>
          </p:nvGrpSpPr>
          <p:grpSpPr>
            <a:xfrm rot="2159485">
              <a:off x="10055501" y="2964359"/>
              <a:ext cx="1639387" cy="985059"/>
              <a:chOff x="2753518" y="3556278"/>
              <a:chExt cx="2028524" cy="1218879"/>
            </a:xfrm>
            <a:grpFill/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C935FFD8-C758-4E69-865F-0D3F0FF08A12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5B2E929D-2A5A-4E4D-8AFF-089163D7F028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xmlns="" id="{8A8A0495-30E8-45A0-B48A-6EFDF9C8B696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xmlns="" id="{86DEB52C-C941-4797-8322-11F1C0AD0C40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B25B6E65-0935-40EC-806D-53C1E043E564}"/>
                </a:ext>
              </a:extLst>
            </p:cNvPr>
            <p:cNvSpPr/>
            <p:nvPr/>
          </p:nvSpPr>
          <p:spPr>
            <a:xfrm>
              <a:off x="5436819" y="3673417"/>
              <a:ext cx="936646" cy="931442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77478775-9720-4065-9D9F-0A2FCB97F2F0}"/>
                </a:ext>
              </a:extLst>
            </p:cNvPr>
            <p:cNvSpPr/>
            <p:nvPr/>
          </p:nvSpPr>
          <p:spPr>
            <a:xfrm>
              <a:off x="4032637" y="2622975"/>
              <a:ext cx="1051669" cy="1070562"/>
            </a:xfrm>
            <a:custGeom>
              <a:avLst/>
              <a:gdLst>
                <a:gd name="connsiteX0" fmla="*/ 879664 w 1723364"/>
                <a:gd name="connsiteY0" fmla="*/ 267 h 1754322"/>
                <a:gd name="connsiteX1" fmla="*/ 964801 w 1723364"/>
                <a:gd name="connsiteY1" fmla="*/ 5943 h 1754322"/>
                <a:gd name="connsiteX2" fmla="*/ 979248 w 1723364"/>
                <a:gd name="connsiteY2" fmla="*/ 18843 h 1754322"/>
                <a:gd name="connsiteX3" fmla="*/ 977700 w 1723364"/>
                <a:gd name="connsiteY3" fmla="*/ 158673 h 1754322"/>
                <a:gd name="connsiteX4" fmla="*/ 968928 w 1723364"/>
                <a:gd name="connsiteY4" fmla="*/ 213366 h 1754322"/>
                <a:gd name="connsiteX5" fmla="*/ 979764 w 1723364"/>
                <a:gd name="connsiteY5" fmla="*/ 229877 h 1754322"/>
                <a:gd name="connsiteX6" fmla="*/ 1149520 w 1723364"/>
                <a:gd name="connsiteY6" fmla="*/ 285087 h 1754322"/>
                <a:gd name="connsiteX7" fmla="*/ 1166548 w 1723364"/>
                <a:gd name="connsiteY7" fmla="*/ 278379 h 1754322"/>
                <a:gd name="connsiteX8" fmla="*/ 1210406 w 1723364"/>
                <a:gd name="connsiteY8" fmla="*/ 190663 h 1754322"/>
                <a:gd name="connsiteX9" fmla="*/ 1263035 w 1723364"/>
                <a:gd name="connsiteY9" fmla="*/ 123070 h 1754322"/>
                <a:gd name="connsiteX10" fmla="*/ 1304314 w 1723364"/>
                <a:gd name="connsiteY10" fmla="*/ 119458 h 1754322"/>
                <a:gd name="connsiteX11" fmla="*/ 1458075 w 1723364"/>
                <a:gd name="connsiteY11" fmla="*/ 231941 h 1754322"/>
                <a:gd name="connsiteX12" fmla="*/ 1462203 w 1723364"/>
                <a:gd name="connsiteY12" fmla="*/ 251549 h 1754322"/>
                <a:gd name="connsiteX13" fmla="*/ 1461171 w 1723364"/>
                <a:gd name="connsiteY13" fmla="*/ 254128 h 1754322"/>
                <a:gd name="connsiteX14" fmla="*/ 1396158 w 1723364"/>
                <a:gd name="connsiteY14" fmla="*/ 347004 h 1754322"/>
                <a:gd name="connsiteX15" fmla="*/ 1337336 w 1723364"/>
                <a:gd name="connsiteY15" fmla="*/ 404794 h 1754322"/>
                <a:gd name="connsiteX16" fmla="*/ 1336304 w 1723364"/>
                <a:gd name="connsiteY16" fmla="*/ 419757 h 1754322"/>
                <a:gd name="connsiteX17" fmla="*/ 1369327 w 1723364"/>
                <a:gd name="connsiteY17" fmla="*/ 457939 h 1754322"/>
                <a:gd name="connsiteX18" fmla="*/ 1442596 w 1723364"/>
                <a:gd name="connsiteY18" fmla="*/ 565263 h 1754322"/>
                <a:gd name="connsiteX19" fmla="*/ 1462719 w 1723364"/>
                <a:gd name="connsiteY19" fmla="*/ 570938 h 1754322"/>
                <a:gd name="connsiteX20" fmla="*/ 1573138 w 1723364"/>
                <a:gd name="connsiteY20" fmla="*/ 514697 h 1754322"/>
                <a:gd name="connsiteX21" fmla="*/ 1650018 w 1723364"/>
                <a:gd name="connsiteY21" fmla="*/ 501281 h 1754322"/>
                <a:gd name="connsiteX22" fmla="*/ 1659822 w 1723364"/>
                <a:gd name="connsiteY22" fmla="*/ 509537 h 1754322"/>
                <a:gd name="connsiteX23" fmla="*/ 1724835 w 1723364"/>
                <a:gd name="connsiteY23" fmla="*/ 709220 h 1754322"/>
                <a:gd name="connsiteX24" fmla="*/ 1717611 w 1723364"/>
                <a:gd name="connsiteY24" fmla="*/ 723668 h 1754322"/>
                <a:gd name="connsiteX25" fmla="*/ 1671173 w 1723364"/>
                <a:gd name="connsiteY25" fmla="*/ 748950 h 1754322"/>
                <a:gd name="connsiteX26" fmla="*/ 1618544 w 1723364"/>
                <a:gd name="connsiteY26" fmla="*/ 760302 h 1754322"/>
                <a:gd name="connsiteX27" fmla="*/ 1529280 w 1723364"/>
                <a:gd name="connsiteY27" fmla="*/ 774234 h 1754322"/>
                <a:gd name="connsiteX28" fmla="*/ 1515349 w 1723364"/>
                <a:gd name="connsiteY28" fmla="*/ 791777 h 1754322"/>
                <a:gd name="connsiteX29" fmla="*/ 1521024 w 1723364"/>
                <a:gd name="connsiteY29" fmla="*/ 857306 h 1754322"/>
                <a:gd name="connsiteX30" fmla="*/ 1516380 w 1723364"/>
                <a:gd name="connsiteY30" fmla="*/ 953794 h 1754322"/>
                <a:gd name="connsiteX31" fmla="*/ 1538567 w 1723364"/>
                <a:gd name="connsiteY31" fmla="*/ 983720 h 1754322"/>
                <a:gd name="connsiteX32" fmla="*/ 1653114 w 1723364"/>
                <a:gd name="connsiteY32" fmla="*/ 1001779 h 1754322"/>
                <a:gd name="connsiteX33" fmla="*/ 1700584 w 1723364"/>
                <a:gd name="connsiteY33" fmla="*/ 1024483 h 1754322"/>
                <a:gd name="connsiteX34" fmla="*/ 1719675 w 1723364"/>
                <a:gd name="connsiteY34" fmla="*/ 1067825 h 1754322"/>
                <a:gd name="connsiteX35" fmla="*/ 1661370 w 1723364"/>
                <a:gd name="connsiteY35" fmla="*/ 1243773 h 1754322"/>
                <a:gd name="connsiteX36" fmla="*/ 1641763 w 1723364"/>
                <a:gd name="connsiteY36" fmla="*/ 1255124 h 1754322"/>
                <a:gd name="connsiteX37" fmla="*/ 1541663 w 1723364"/>
                <a:gd name="connsiteY37" fmla="*/ 1226230 h 1754322"/>
                <a:gd name="connsiteX38" fmla="*/ 1461687 w 1723364"/>
                <a:gd name="connsiteY38" fmla="*/ 1184436 h 1754322"/>
                <a:gd name="connsiteX39" fmla="*/ 1444143 w 1723364"/>
                <a:gd name="connsiteY39" fmla="*/ 1189079 h 1754322"/>
                <a:gd name="connsiteX40" fmla="*/ 1339400 w 1723364"/>
                <a:gd name="connsiteY40" fmla="*/ 1333553 h 1754322"/>
                <a:gd name="connsiteX41" fmla="*/ 1339916 w 1723364"/>
                <a:gd name="connsiteY41" fmla="*/ 1353160 h 1754322"/>
                <a:gd name="connsiteX42" fmla="*/ 1430212 w 1723364"/>
                <a:gd name="connsiteY42" fmla="*/ 1443456 h 1754322"/>
                <a:gd name="connsiteX43" fmla="*/ 1465814 w 1723364"/>
                <a:gd name="connsiteY43" fmla="*/ 1511565 h 1754322"/>
                <a:gd name="connsiteX44" fmla="*/ 1461171 w 1723364"/>
                <a:gd name="connsiteY44" fmla="*/ 1521369 h 1754322"/>
                <a:gd name="connsiteX45" fmla="*/ 1290382 w 1723364"/>
                <a:gd name="connsiteY45" fmla="*/ 1645203 h 1754322"/>
                <a:gd name="connsiteX46" fmla="*/ 1275419 w 1723364"/>
                <a:gd name="connsiteY46" fmla="*/ 1643655 h 1754322"/>
                <a:gd name="connsiteX47" fmla="*/ 1207310 w 1723364"/>
                <a:gd name="connsiteY47" fmla="*/ 1558003 h 1754322"/>
                <a:gd name="connsiteX48" fmla="*/ 1167064 w 1723364"/>
                <a:gd name="connsiteY48" fmla="*/ 1477511 h 1754322"/>
                <a:gd name="connsiteX49" fmla="*/ 1150036 w 1723364"/>
                <a:gd name="connsiteY49" fmla="*/ 1470803 h 1754322"/>
                <a:gd name="connsiteX50" fmla="*/ 981312 w 1723364"/>
                <a:gd name="connsiteY50" fmla="*/ 1526013 h 1754322"/>
                <a:gd name="connsiteX51" fmla="*/ 969960 w 1723364"/>
                <a:gd name="connsiteY51" fmla="*/ 1544072 h 1754322"/>
                <a:gd name="connsiteX52" fmla="*/ 989052 w 1723364"/>
                <a:gd name="connsiteY52" fmla="*/ 1663779 h 1754322"/>
                <a:gd name="connsiteX53" fmla="*/ 978216 w 1723364"/>
                <a:gd name="connsiteY53" fmla="*/ 1743755 h 1754322"/>
                <a:gd name="connsiteX54" fmla="*/ 966864 w 1723364"/>
                <a:gd name="connsiteY54" fmla="*/ 1749947 h 1754322"/>
                <a:gd name="connsiteX55" fmla="*/ 758410 w 1723364"/>
                <a:gd name="connsiteY55" fmla="*/ 1749947 h 1754322"/>
                <a:gd name="connsiteX56" fmla="*/ 745510 w 1723364"/>
                <a:gd name="connsiteY56" fmla="*/ 1737047 h 1754322"/>
                <a:gd name="connsiteX57" fmla="*/ 747058 w 1723364"/>
                <a:gd name="connsiteY57" fmla="*/ 1598249 h 1754322"/>
                <a:gd name="connsiteX58" fmla="*/ 756346 w 1723364"/>
                <a:gd name="connsiteY58" fmla="*/ 1543556 h 1754322"/>
                <a:gd name="connsiteX59" fmla="*/ 744478 w 1723364"/>
                <a:gd name="connsiteY59" fmla="*/ 1525496 h 1754322"/>
                <a:gd name="connsiteX60" fmla="*/ 575754 w 1723364"/>
                <a:gd name="connsiteY60" fmla="*/ 1470287 h 1754322"/>
                <a:gd name="connsiteX61" fmla="*/ 559758 w 1723364"/>
                <a:gd name="connsiteY61" fmla="*/ 1475963 h 1754322"/>
                <a:gd name="connsiteX62" fmla="*/ 504549 w 1723364"/>
                <a:gd name="connsiteY62" fmla="*/ 1585350 h 1754322"/>
                <a:gd name="connsiteX63" fmla="*/ 447275 w 1723364"/>
                <a:gd name="connsiteY63" fmla="*/ 1645719 h 1754322"/>
                <a:gd name="connsiteX64" fmla="*/ 434376 w 1723364"/>
                <a:gd name="connsiteY64" fmla="*/ 1643655 h 1754322"/>
                <a:gd name="connsiteX65" fmla="*/ 290418 w 1723364"/>
                <a:gd name="connsiteY65" fmla="*/ 1542008 h 1754322"/>
                <a:gd name="connsiteX66" fmla="*/ 265651 w 1723364"/>
                <a:gd name="connsiteY66" fmla="*/ 1521369 h 1754322"/>
                <a:gd name="connsiteX67" fmla="*/ 262039 w 1723364"/>
                <a:gd name="connsiteY67" fmla="*/ 1505889 h 1754322"/>
                <a:gd name="connsiteX68" fmla="*/ 321893 w 1723364"/>
                <a:gd name="connsiteY68" fmla="*/ 1415593 h 1754322"/>
                <a:gd name="connsiteX69" fmla="*/ 386906 w 1723364"/>
                <a:gd name="connsiteY69" fmla="*/ 1351096 h 1754322"/>
                <a:gd name="connsiteX70" fmla="*/ 387938 w 1723364"/>
                <a:gd name="connsiteY70" fmla="*/ 1334069 h 1754322"/>
                <a:gd name="connsiteX71" fmla="*/ 354915 w 1723364"/>
                <a:gd name="connsiteY71" fmla="*/ 1295887 h 1754322"/>
                <a:gd name="connsiteX72" fmla="*/ 282678 w 1723364"/>
                <a:gd name="connsiteY72" fmla="*/ 1189595 h 1754322"/>
                <a:gd name="connsiteX73" fmla="*/ 262555 w 1723364"/>
                <a:gd name="connsiteY73" fmla="*/ 1183920 h 1754322"/>
                <a:gd name="connsiteX74" fmla="*/ 152136 w 1723364"/>
                <a:gd name="connsiteY74" fmla="*/ 1240161 h 1754322"/>
                <a:gd name="connsiteX75" fmla="*/ 75256 w 1723364"/>
                <a:gd name="connsiteY75" fmla="*/ 1253577 h 1754322"/>
                <a:gd name="connsiteX76" fmla="*/ 65452 w 1723364"/>
                <a:gd name="connsiteY76" fmla="*/ 1245321 h 1754322"/>
                <a:gd name="connsiteX77" fmla="*/ 439 w 1723364"/>
                <a:gd name="connsiteY77" fmla="*/ 1045637 h 1754322"/>
                <a:gd name="connsiteX78" fmla="*/ 7663 w 1723364"/>
                <a:gd name="connsiteY78" fmla="*/ 1031190 h 1754322"/>
                <a:gd name="connsiteX79" fmla="*/ 54101 w 1723364"/>
                <a:gd name="connsiteY79" fmla="*/ 1005907 h 1754322"/>
                <a:gd name="connsiteX80" fmla="*/ 106730 w 1723364"/>
                <a:gd name="connsiteY80" fmla="*/ 994556 h 1754322"/>
                <a:gd name="connsiteX81" fmla="*/ 197026 w 1723364"/>
                <a:gd name="connsiteY81" fmla="*/ 980109 h 1754322"/>
                <a:gd name="connsiteX82" fmla="*/ 209410 w 1723364"/>
                <a:gd name="connsiteY82" fmla="*/ 964113 h 1754322"/>
                <a:gd name="connsiteX83" fmla="*/ 203734 w 1723364"/>
                <a:gd name="connsiteY83" fmla="*/ 897552 h 1754322"/>
                <a:gd name="connsiteX84" fmla="*/ 208378 w 1723364"/>
                <a:gd name="connsiteY84" fmla="*/ 801064 h 1754322"/>
                <a:gd name="connsiteX85" fmla="*/ 185159 w 1723364"/>
                <a:gd name="connsiteY85" fmla="*/ 770622 h 1754322"/>
                <a:gd name="connsiteX86" fmla="*/ 73192 w 1723364"/>
                <a:gd name="connsiteY86" fmla="*/ 753079 h 1754322"/>
                <a:gd name="connsiteX87" fmla="*/ 24690 w 1723364"/>
                <a:gd name="connsiteY87" fmla="*/ 730375 h 1754322"/>
                <a:gd name="connsiteX88" fmla="*/ 5599 w 1723364"/>
                <a:gd name="connsiteY88" fmla="*/ 687033 h 1754322"/>
                <a:gd name="connsiteX89" fmla="*/ 63904 w 1723364"/>
                <a:gd name="connsiteY89" fmla="*/ 511085 h 1754322"/>
                <a:gd name="connsiteX90" fmla="*/ 83511 w 1723364"/>
                <a:gd name="connsiteY90" fmla="*/ 499733 h 1754322"/>
                <a:gd name="connsiteX91" fmla="*/ 183611 w 1723364"/>
                <a:gd name="connsiteY91" fmla="*/ 528628 h 1754322"/>
                <a:gd name="connsiteX92" fmla="*/ 262555 w 1723364"/>
                <a:gd name="connsiteY92" fmla="*/ 569390 h 1754322"/>
                <a:gd name="connsiteX93" fmla="*/ 282163 w 1723364"/>
                <a:gd name="connsiteY93" fmla="*/ 564231 h 1754322"/>
                <a:gd name="connsiteX94" fmla="*/ 386906 w 1723364"/>
                <a:gd name="connsiteY94" fmla="*/ 419757 h 1754322"/>
                <a:gd name="connsiteX95" fmla="*/ 386390 w 1723364"/>
                <a:gd name="connsiteY95" fmla="*/ 402214 h 1754322"/>
                <a:gd name="connsiteX96" fmla="*/ 296094 w 1723364"/>
                <a:gd name="connsiteY96" fmla="*/ 311918 h 1754322"/>
                <a:gd name="connsiteX97" fmla="*/ 259975 w 1723364"/>
                <a:gd name="connsiteY97" fmla="*/ 242777 h 1754322"/>
                <a:gd name="connsiteX98" fmla="*/ 264619 w 1723364"/>
                <a:gd name="connsiteY98" fmla="*/ 232973 h 1754322"/>
                <a:gd name="connsiteX99" fmla="*/ 435408 w 1723364"/>
                <a:gd name="connsiteY99" fmla="*/ 109139 h 1754322"/>
                <a:gd name="connsiteX100" fmla="*/ 450371 w 1723364"/>
                <a:gd name="connsiteY100" fmla="*/ 110687 h 1754322"/>
                <a:gd name="connsiteX101" fmla="*/ 518480 w 1723364"/>
                <a:gd name="connsiteY101" fmla="*/ 196339 h 1754322"/>
                <a:gd name="connsiteX102" fmla="*/ 559758 w 1723364"/>
                <a:gd name="connsiteY102" fmla="*/ 277863 h 1754322"/>
                <a:gd name="connsiteX103" fmla="*/ 574722 w 1723364"/>
                <a:gd name="connsiteY103" fmla="*/ 283539 h 1754322"/>
                <a:gd name="connsiteX104" fmla="*/ 746026 w 1723364"/>
                <a:gd name="connsiteY104" fmla="*/ 227813 h 1754322"/>
                <a:gd name="connsiteX105" fmla="*/ 756346 w 1723364"/>
                <a:gd name="connsiteY105" fmla="*/ 211302 h 1754322"/>
                <a:gd name="connsiteX106" fmla="*/ 737254 w 1723364"/>
                <a:gd name="connsiteY106" fmla="*/ 91596 h 1754322"/>
                <a:gd name="connsiteX107" fmla="*/ 748090 w 1723364"/>
                <a:gd name="connsiteY107" fmla="*/ 10587 h 1754322"/>
                <a:gd name="connsiteX108" fmla="*/ 758410 w 1723364"/>
                <a:gd name="connsiteY108" fmla="*/ 4395 h 1754322"/>
                <a:gd name="connsiteX109" fmla="*/ 879664 w 1723364"/>
                <a:gd name="connsiteY109" fmla="*/ 267 h 1754322"/>
                <a:gd name="connsiteX110" fmla="*/ 861605 w 1723364"/>
                <a:gd name="connsiteY110" fmla="*/ 1409918 h 1754322"/>
                <a:gd name="connsiteX111" fmla="*/ 1392546 w 1723364"/>
                <a:gd name="connsiteY111" fmla="*/ 879493 h 1754322"/>
                <a:gd name="connsiteX112" fmla="*/ 862637 w 1723364"/>
                <a:gd name="connsiteY112" fmla="*/ 348552 h 1754322"/>
                <a:gd name="connsiteX113" fmla="*/ 331180 w 1723364"/>
                <a:gd name="connsiteY113" fmla="*/ 879493 h 1754322"/>
                <a:gd name="connsiteX114" fmla="*/ 861605 w 1723364"/>
                <a:gd name="connsiteY114" fmla="*/ 1409918 h 17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723364" h="1754322">
                  <a:moveTo>
                    <a:pt x="879664" y="267"/>
                  </a:moveTo>
                  <a:cubicBezTo>
                    <a:pt x="907527" y="2332"/>
                    <a:pt x="935906" y="4395"/>
                    <a:pt x="964801" y="5943"/>
                  </a:cubicBezTo>
                  <a:cubicBezTo>
                    <a:pt x="974088" y="6459"/>
                    <a:pt x="976668" y="11103"/>
                    <a:pt x="979248" y="18843"/>
                  </a:cubicBezTo>
                  <a:cubicBezTo>
                    <a:pt x="994727" y="65797"/>
                    <a:pt x="985956" y="112235"/>
                    <a:pt x="977700" y="158673"/>
                  </a:cubicBezTo>
                  <a:cubicBezTo>
                    <a:pt x="974604" y="176732"/>
                    <a:pt x="972024" y="195307"/>
                    <a:pt x="968928" y="213366"/>
                  </a:cubicBezTo>
                  <a:cubicBezTo>
                    <a:pt x="967380" y="222654"/>
                    <a:pt x="969960" y="227813"/>
                    <a:pt x="979764" y="229877"/>
                  </a:cubicBezTo>
                  <a:cubicBezTo>
                    <a:pt x="1038585" y="240713"/>
                    <a:pt x="1095343" y="259804"/>
                    <a:pt x="1149520" y="285087"/>
                  </a:cubicBezTo>
                  <a:cubicBezTo>
                    <a:pt x="1158808" y="289215"/>
                    <a:pt x="1162420" y="286119"/>
                    <a:pt x="1166548" y="278379"/>
                  </a:cubicBezTo>
                  <a:cubicBezTo>
                    <a:pt x="1180995" y="248969"/>
                    <a:pt x="1197506" y="220590"/>
                    <a:pt x="1210406" y="190663"/>
                  </a:cubicBezTo>
                  <a:cubicBezTo>
                    <a:pt x="1222273" y="163316"/>
                    <a:pt x="1240848" y="142161"/>
                    <a:pt x="1263035" y="123070"/>
                  </a:cubicBezTo>
                  <a:cubicBezTo>
                    <a:pt x="1282643" y="106043"/>
                    <a:pt x="1282127" y="106559"/>
                    <a:pt x="1304314" y="119458"/>
                  </a:cubicBezTo>
                  <a:cubicBezTo>
                    <a:pt x="1359523" y="151449"/>
                    <a:pt x="1409573" y="190663"/>
                    <a:pt x="1458075" y="231941"/>
                  </a:cubicBezTo>
                  <a:cubicBezTo>
                    <a:pt x="1465299" y="238133"/>
                    <a:pt x="1467362" y="243809"/>
                    <a:pt x="1462203" y="251549"/>
                  </a:cubicBezTo>
                  <a:cubicBezTo>
                    <a:pt x="1461687" y="252064"/>
                    <a:pt x="1461171" y="253096"/>
                    <a:pt x="1461171" y="254128"/>
                  </a:cubicBezTo>
                  <a:cubicBezTo>
                    <a:pt x="1448271" y="291279"/>
                    <a:pt x="1425052" y="320689"/>
                    <a:pt x="1396158" y="347004"/>
                  </a:cubicBezTo>
                  <a:cubicBezTo>
                    <a:pt x="1375518" y="365064"/>
                    <a:pt x="1356943" y="385703"/>
                    <a:pt x="1337336" y="404794"/>
                  </a:cubicBezTo>
                  <a:cubicBezTo>
                    <a:pt x="1332177" y="409954"/>
                    <a:pt x="1330628" y="413565"/>
                    <a:pt x="1336304" y="419757"/>
                  </a:cubicBezTo>
                  <a:cubicBezTo>
                    <a:pt x="1347656" y="432141"/>
                    <a:pt x="1357459" y="445556"/>
                    <a:pt x="1369327" y="457939"/>
                  </a:cubicBezTo>
                  <a:cubicBezTo>
                    <a:pt x="1399769" y="489930"/>
                    <a:pt x="1419893" y="528628"/>
                    <a:pt x="1442596" y="565263"/>
                  </a:cubicBezTo>
                  <a:cubicBezTo>
                    <a:pt x="1448271" y="574550"/>
                    <a:pt x="1452915" y="576098"/>
                    <a:pt x="1462719" y="570938"/>
                  </a:cubicBezTo>
                  <a:cubicBezTo>
                    <a:pt x="1499353" y="551847"/>
                    <a:pt x="1535988" y="533272"/>
                    <a:pt x="1573138" y="514697"/>
                  </a:cubicBezTo>
                  <a:cubicBezTo>
                    <a:pt x="1597389" y="502830"/>
                    <a:pt x="1624220" y="504893"/>
                    <a:pt x="1650018" y="501281"/>
                  </a:cubicBezTo>
                  <a:cubicBezTo>
                    <a:pt x="1655694" y="500250"/>
                    <a:pt x="1658274" y="505409"/>
                    <a:pt x="1659822" y="509537"/>
                  </a:cubicBezTo>
                  <a:cubicBezTo>
                    <a:pt x="1687685" y="574034"/>
                    <a:pt x="1709872" y="640595"/>
                    <a:pt x="1724835" y="709220"/>
                  </a:cubicBezTo>
                  <a:cubicBezTo>
                    <a:pt x="1726383" y="716444"/>
                    <a:pt x="1723803" y="720572"/>
                    <a:pt x="1717611" y="723668"/>
                  </a:cubicBezTo>
                  <a:cubicBezTo>
                    <a:pt x="1702132" y="731923"/>
                    <a:pt x="1686653" y="740695"/>
                    <a:pt x="1671173" y="748950"/>
                  </a:cubicBezTo>
                  <a:cubicBezTo>
                    <a:pt x="1654662" y="757722"/>
                    <a:pt x="1636087" y="757206"/>
                    <a:pt x="1618544" y="760302"/>
                  </a:cubicBezTo>
                  <a:cubicBezTo>
                    <a:pt x="1589133" y="765462"/>
                    <a:pt x="1559207" y="770106"/>
                    <a:pt x="1529280" y="774234"/>
                  </a:cubicBezTo>
                  <a:cubicBezTo>
                    <a:pt x="1517412" y="775781"/>
                    <a:pt x="1514316" y="780941"/>
                    <a:pt x="1515349" y="791777"/>
                  </a:cubicBezTo>
                  <a:cubicBezTo>
                    <a:pt x="1517412" y="813448"/>
                    <a:pt x="1518444" y="835635"/>
                    <a:pt x="1521024" y="857306"/>
                  </a:cubicBezTo>
                  <a:cubicBezTo>
                    <a:pt x="1524636" y="889813"/>
                    <a:pt x="1518960" y="921803"/>
                    <a:pt x="1516380" y="953794"/>
                  </a:cubicBezTo>
                  <a:cubicBezTo>
                    <a:pt x="1514316" y="980109"/>
                    <a:pt x="1513284" y="980109"/>
                    <a:pt x="1538567" y="983720"/>
                  </a:cubicBezTo>
                  <a:cubicBezTo>
                    <a:pt x="1576750" y="989912"/>
                    <a:pt x="1614932" y="995588"/>
                    <a:pt x="1653114" y="1001779"/>
                  </a:cubicBezTo>
                  <a:cubicBezTo>
                    <a:pt x="1671173" y="1004875"/>
                    <a:pt x="1685105" y="1016227"/>
                    <a:pt x="1700584" y="1024483"/>
                  </a:cubicBezTo>
                  <a:cubicBezTo>
                    <a:pt x="1726899" y="1038414"/>
                    <a:pt x="1725867" y="1038930"/>
                    <a:pt x="1719675" y="1067825"/>
                  </a:cubicBezTo>
                  <a:cubicBezTo>
                    <a:pt x="1706260" y="1128710"/>
                    <a:pt x="1685105" y="1186500"/>
                    <a:pt x="1661370" y="1243773"/>
                  </a:cubicBezTo>
                  <a:cubicBezTo>
                    <a:pt x="1657242" y="1253577"/>
                    <a:pt x="1651566" y="1256157"/>
                    <a:pt x="1641763" y="1255124"/>
                  </a:cubicBezTo>
                  <a:cubicBezTo>
                    <a:pt x="1606160" y="1252028"/>
                    <a:pt x="1572622" y="1244805"/>
                    <a:pt x="1541663" y="1226230"/>
                  </a:cubicBezTo>
                  <a:cubicBezTo>
                    <a:pt x="1515864" y="1210750"/>
                    <a:pt x="1488001" y="1198883"/>
                    <a:pt x="1461687" y="1184436"/>
                  </a:cubicBezTo>
                  <a:cubicBezTo>
                    <a:pt x="1453947" y="1180308"/>
                    <a:pt x="1448787" y="1180308"/>
                    <a:pt x="1444143" y="1189079"/>
                  </a:cubicBezTo>
                  <a:cubicBezTo>
                    <a:pt x="1415249" y="1241709"/>
                    <a:pt x="1380162" y="1290211"/>
                    <a:pt x="1339400" y="1333553"/>
                  </a:cubicBezTo>
                  <a:cubicBezTo>
                    <a:pt x="1332177" y="1341293"/>
                    <a:pt x="1332177" y="1345936"/>
                    <a:pt x="1339916" y="1353160"/>
                  </a:cubicBezTo>
                  <a:cubicBezTo>
                    <a:pt x="1370359" y="1382571"/>
                    <a:pt x="1400801" y="1412498"/>
                    <a:pt x="1430212" y="1443456"/>
                  </a:cubicBezTo>
                  <a:cubicBezTo>
                    <a:pt x="1448271" y="1462547"/>
                    <a:pt x="1453947" y="1488862"/>
                    <a:pt x="1465814" y="1511565"/>
                  </a:cubicBezTo>
                  <a:cubicBezTo>
                    <a:pt x="1467879" y="1515693"/>
                    <a:pt x="1464267" y="1518789"/>
                    <a:pt x="1461171" y="1521369"/>
                  </a:cubicBezTo>
                  <a:cubicBezTo>
                    <a:pt x="1408025" y="1568323"/>
                    <a:pt x="1351784" y="1610117"/>
                    <a:pt x="1290382" y="1645203"/>
                  </a:cubicBezTo>
                  <a:cubicBezTo>
                    <a:pt x="1284707" y="1648815"/>
                    <a:pt x="1280579" y="1648299"/>
                    <a:pt x="1275419" y="1643655"/>
                  </a:cubicBezTo>
                  <a:cubicBezTo>
                    <a:pt x="1247040" y="1619404"/>
                    <a:pt x="1221757" y="1593606"/>
                    <a:pt x="1207310" y="1558003"/>
                  </a:cubicBezTo>
                  <a:cubicBezTo>
                    <a:pt x="1195958" y="1530140"/>
                    <a:pt x="1179963" y="1504341"/>
                    <a:pt x="1167064" y="1477511"/>
                  </a:cubicBezTo>
                  <a:cubicBezTo>
                    <a:pt x="1162936" y="1469255"/>
                    <a:pt x="1158808" y="1467191"/>
                    <a:pt x="1150036" y="1470803"/>
                  </a:cubicBezTo>
                  <a:cubicBezTo>
                    <a:pt x="1096375" y="1496086"/>
                    <a:pt x="1040133" y="1514661"/>
                    <a:pt x="981312" y="1526013"/>
                  </a:cubicBezTo>
                  <a:cubicBezTo>
                    <a:pt x="969960" y="1528076"/>
                    <a:pt x="967896" y="1534268"/>
                    <a:pt x="969960" y="1544072"/>
                  </a:cubicBezTo>
                  <a:cubicBezTo>
                    <a:pt x="976668" y="1583802"/>
                    <a:pt x="982860" y="1623532"/>
                    <a:pt x="989052" y="1663779"/>
                  </a:cubicBezTo>
                  <a:cubicBezTo>
                    <a:pt x="993179" y="1691641"/>
                    <a:pt x="982344" y="1716924"/>
                    <a:pt x="978216" y="1743755"/>
                  </a:cubicBezTo>
                  <a:cubicBezTo>
                    <a:pt x="977184" y="1749431"/>
                    <a:pt x="971508" y="1749431"/>
                    <a:pt x="966864" y="1749947"/>
                  </a:cubicBezTo>
                  <a:cubicBezTo>
                    <a:pt x="897207" y="1757170"/>
                    <a:pt x="828067" y="1756655"/>
                    <a:pt x="758410" y="1749947"/>
                  </a:cubicBezTo>
                  <a:cubicBezTo>
                    <a:pt x="749638" y="1748915"/>
                    <a:pt x="748090" y="1744271"/>
                    <a:pt x="745510" y="1737047"/>
                  </a:cubicBezTo>
                  <a:cubicBezTo>
                    <a:pt x="730031" y="1690609"/>
                    <a:pt x="738286" y="1644687"/>
                    <a:pt x="747058" y="1598249"/>
                  </a:cubicBezTo>
                  <a:cubicBezTo>
                    <a:pt x="750154" y="1580190"/>
                    <a:pt x="752734" y="1561615"/>
                    <a:pt x="756346" y="1543556"/>
                  </a:cubicBezTo>
                  <a:cubicBezTo>
                    <a:pt x="758410" y="1533236"/>
                    <a:pt x="755314" y="1527560"/>
                    <a:pt x="744478" y="1525496"/>
                  </a:cubicBezTo>
                  <a:cubicBezTo>
                    <a:pt x="685657" y="1514661"/>
                    <a:pt x="629931" y="1496086"/>
                    <a:pt x="575754" y="1470287"/>
                  </a:cubicBezTo>
                  <a:cubicBezTo>
                    <a:pt x="568014" y="1466675"/>
                    <a:pt x="563886" y="1467707"/>
                    <a:pt x="559758" y="1475963"/>
                  </a:cubicBezTo>
                  <a:cubicBezTo>
                    <a:pt x="541699" y="1512597"/>
                    <a:pt x="522608" y="1548715"/>
                    <a:pt x="504549" y="1585350"/>
                  </a:cubicBezTo>
                  <a:cubicBezTo>
                    <a:pt x="491649" y="1611149"/>
                    <a:pt x="466882" y="1626112"/>
                    <a:pt x="447275" y="1645719"/>
                  </a:cubicBezTo>
                  <a:cubicBezTo>
                    <a:pt x="442631" y="1650363"/>
                    <a:pt x="438504" y="1646235"/>
                    <a:pt x="434376" y="1643655"/>
                  </a:cubicBezTo>
                  <a:cubicBezTo>
                    <a:pt x="384326" y="1612697"/>
                    <a:pt x="334276" y="1581738"/>
                    <a:pt x="290418" y="1542008"/>
                  </a:cubicBezTo>
                  <a:cubicBezTo>
                    <a:pt x="282678" y="1534784"/>
                    <a:pt x="273907" y="1528076"/>
                    <a:pt x="265651" y="1521369"/>
                  </a:cubicBezTo>
                  <a:cubicBezTo>
                    <a:pt x="259975" y="1516725"/>
                    <a:pt x="259459" y="1512597"/>
                    <a:pt x="262039" y="1505889"/>
                  </a:cubicBezTo>
                  <a:cubicBezTo>
                    <a:pt x="276487" y="1472351"/>
                    <a:pt x="292998" y="1440360"/>
                    <a:pt x="321893" y="1415593"/>
                  </a:cubicBezTo>
                  <a:cubicBezTo>
                    <a:pt x="345112" y="1395986"/>
                    <a:pt x="365235" y="1372767"/>
                    <a:pt x="386906" y="1351096"/>
                  </a:cubicBezTo>
                  <a:cubicBezTo>
                    <a:pt x="393098" y="1345421"/>
                    <a:pt x="394129" y="1341293"/>
                    <a:pt x="387938" y="1334069"/>
                  </a:cubicBezTo>
                  <a:cubicBezTo>
                    <a:pt x="376586" y="1321685"/>
                    <a:pt x="366783" y="1308270"/>
                    <a:pt x="354915" y="1295887"/>
                  </a:cubicBezTo>
                  <a:cubicBezTo>
                    <a:pt x="324989" y="1264412"/>
                    <a:pt x="305382" y="1225714"/>
                    <a:pt x="282678" y="1189595"/>
                  </a:cubicBezTo>
                  <a:cubicBezTo>
                    <a:pt x="277003" y="1180308"/>
                    <a:pt x="272359" y="1178760"/>
                    <a:pt x="262555" y="1183920"/>
                  </a:cubicBezTo>
                  <a:cubicBezTo>
                    <a:pt x="225921" y="1203011"/>
                    <a:pt x="189287" y="1221586"/>
                    <a:pt x="152136" y="1240161"/>
                  </a:cubicBezTo>
                  <a:cubicBezTo>
                    <a:pt x="127885" y="1252545"/>
                    <a:pt x="101054" y="1249965"/>
                    <a:pt x="75256" y="1253577"/>
                  </a:cubicBezTo>
                  <a:cubicBezTo>
                    <a:pt x="69580" y="1254608"/>
                    <a:pt x="67000" y="1249965"/>
                    <a:pt x="65452" y="1245321"/>
                  </a:cubicBezTo>
                  <a:cubicBezTo>
                    <a:pt x="37589" y="1180824"/>
                    <a:pt x="15402" y="1114263"/>
                    <a:pt x="439" y="1045637"/>
                  </a:cubicBezTo>
                  <a:cubicBezTo>
                    <a:pt x="-1109" y="1038414"/>
                    <a:pt x="1471" y="1034286"/>
                    <a:pt x="7663" y="1031190"/>
                  </a:cubicBezTo>
                  <a:cubicBezTo>
                    <a:pt x="23142" y="1022935"/>
                    <a:pt x="38621" y="1014163"/>
                    <a:pt x="54101" y="1005907"/>
                  </a:cubicBezTo>
                  <a:cubicBezTo>
                    <a:pt x="70612" y="997136"/>
                    <a:pt x="89187" y="997652"/>
                    <a:pt x="106730" y="994556"/>
                  </a:cubicBezTo>
                  <a:cubicBezTo>
                    <a:pt x="136657" y="989396"/>
                    <a:pt x="167099" y="984236"/>
                    <a:pt x="197026" y="980109"/>
                  </a:cubicBezTo>
                  <a:cubicBezTo>
                    <a:pt x="207346" y="978560"/>
                    <a:pt x="210442" y="973917"/>
                    <a:pt x="209410" y="964113"/>
                  </a:cubicBezTo>
                  <a:cubicBezTo>
                    <a:pt x="207346" y="941926"/>
                    <a:pt x="206314" y="919739"/>
                    <a:pt x="203734" y="897552"/>
                  </a:cubicBezTo>
                  <a:cubicBezTo>
                    <a:pt x="200122" y="865045"/>
                    <a:pt x="205798" y="833055"/>
                    <a:pt x="208378" y="801064"/>
                  </a:cubicBezTo>
                  <a:cubicBezTo>
                    <a:pt x="210442" y="774749"/>
                    <a:pt x="211474" y="774749"/>
                    <a:pt x="185159" y="770622"/>
                  </a:cubicBezTo>
                  <a:cubicBezTo>
                    <a:pt x="148009" y="764430"/>
                    <a:pt x="110342" y="758754"/>
                    <a:pt x="73192" y="753079"/>
                  </a:cubicBezTo>
                  <a:cubicBezTo>
                    <a:pt x="54616" y="750499"/>
                    <a:pt x="40169" y="738631"/>
                    <a:pt x="24690" y="730375"/>
                  </a:cubicBezTo>
                  <a:cubicBezTo>
                    <a:pt x="-1625" y="715928"/>
                    <a:pt x="-593" y="715928"/>
                    <a:pt x="5599" y="687033"/>
                  </a:cubicBezTo>
                  <a:cubicBezTo>
                    <a:pt x="19014" y="626148"/>
                    <a:pt x="40169" y="568358"/>
                    <a:pt x="63904" y="511085"/>
                  </a:cubicBezTo>
                  <a:cubicBezTo>
                    <a:pt x="68032" y="501281"/>
                    <a:pt x="73192" y="498701"/>
                    <a:pt x="83511" y="499733"/>
                  </a:cubicBezTo>
                  <a:cubicBezTo>
                    <a:pt x="119114" y="502830"/>
                    <a:pt x="152652" y="510053"/>
                    <a:pt x="183611" y="528628"/>
                  </a:cubicBezTo>
                  <a:cubicBezTo>
                    <a:pt x="208894" y="543592"/>
                    <a:pt x="236241" y="555459"/>
                    <a:pt x="262555" y="569390"/>
                  </a:cubicBezTo>
                  <a:cubicBezTo>
                    <a:pt x="271327" y="574034"/>
                    <a:pt x="277003" y="574034"/>
                    <a:pt x="282163" y="564231"/>
                  </a:cubicBezTo>
                  <a:cubicBezTo>
                    <a:pt x="311057" y="511601"/>
                    <a:pt x="346144" y="463615"/>
                    <a:pt x="386906" y="419757"/>
                  </a:cubicBezTo>
                  <a:cubicBezTo>
                    <a:pt x="393614" y="412534"/>
                    <a:pt x="393098" y="408922"/>
                    <a:pt x="386390" y="402214"/>
                  </a:cubicBezTo>
                  <a:cubicBezTo>
                    <a:pt x="355947" y="372287"/>
                    <a:pt x="325505" y="342360"/>
                    <a:pt x="296094" y="311918"/>
                  </a:cubicBezTo>
                  <a:cubicBezTo>
                    <a:pt x="277519" y="292827"/>
                    <a:pt x="271843" y="265996"/>
                    <a:pt x="259975" y="242777"/>
                  </a:cubicBezTo>
                  <a:cubicBezTo>
                    <a:pt x="257912" y="238649"/>
                    <a:pt x="261524" y="235553"/>
                    <a:pt x="264619" y="232973"/>
                  </a:cubicBezTo>
                  <a:cubicBezTo>
                    <a:pt x="317765" y="186019"/>
                    <a:pt x="374007" y="144225"/>
                    <a:pt x="435408" y="109139"/>
                  </a:cubicBezTo>
                  <a:cubicBezTo>
                    <a:pt x="441084" y="105527"/>
                    <a:pt x="445211" y="106043"/>
                    <a:pt x="450371" y="110687"/>
                  </a:cubicBezTo>
                  <a:cubicBezTo>
                    <a:pt x="478750" y="134937"/>
                    <a:pt x="504033" y="160736"/>
                    <a:pt x="518480" y="196339"/>
                  </a:cubicBezTo>
                  <a:cubicBezTo>
                    <a:pt x="530348" y="224202"/>
                    <a:pt x="545827" y="250516"/>
                    <a:pt x="559758" y="277863"/>
                  </a:cubicBezTo>
                  <a:cubicBezTo>
                    <a:pt x="563370" y="285087"/>
                    <a:pt x="566982" y="287151"/>
                    <a:pt x="574722" y="283539"/>
                  </a:cubicBezTo>
                  <a:cubicBezTo>
                    <a:pt x="629415" y="257740"/>
                    <a:pt x="686173" y="238649"/>
                    <a:pt x="746026" y="227813"/>
                  </a:cubicBezTo>
                  <a:cubicBezTo>
                    <a:pt x="756346" y="225750"/>
                    <a:pt x="757893" y="220074"/>
                    <a:pt x="756346" y="211302"/>
                  </a:cubicBezTo>
                  <a:cubicBezTo>
                    <a:pt x="749638" y="171572"/>
                    <a:pt x="743446" y="131326"/>
                    <a:pt x="737254" y="91596"/>
                  </a:cubicBezTo>
                  <a:cubicBezTo>
                    <a:pt x="732611" y="63217"/>
                    <a:pt x="743446" y="37418"/>
                    <a:pt x="748090" y="10587"/>
                  </a:cubicBezTo>
                  <a:cubicBezTo>
                    <a:pt x="749122" y="5427"/>
                    <a:pt x="753766" y="4395"/>
                    <a:pt x="758410" y="4395"/>
                  </a:cubicBezTo>
                  <a:cubicBezTo>
                    <a:pt x="797624" y="4395"/>
                    <a:pt x="837870" y="-1280"/>
                    <a:pt x="879664" y="267"/>
                  </a:cubicBezTo>
                  <a:close/>
                  <a:moveTo>
                    <a:pt x="861605" y="1409918"/>
                  </a:moveTo>
                  <a:cubicBezTo>
                    <a:pt x="1155712" y="1407338"/>
                    <a:pt x="1392030" y="1176180"/>
                    <a:pt x="1392546" y="879493"/>
                  </a:cubicBezTo>
                  <a:cubicBezTo>
                    <a:pt x="1393062" y="585902"/>
                    <a:pt x="1160356" y="349068"/>
                    <a:pt x="862637" y="348552"/>
                  </a:cubicBezTo>
                  <a:cubicBezTo>
                    <a:pt x="568014" y="348036"/>
                    <a:pt x="331180" y="581774"/>
                    <a:pt x="331180" y="879493"/>
                  </a:cubicBezTo>
                  <a:cubicBezTo>
                    <a:pt x="331180" y="1173600"/>
                    <a:pt x="565950" y="1406822"/>
                    <a:pt x="861605" y="140991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9466B1FD-A1C4-48E5-82F9-88F257D12E08}"/>
                </a:ext>
              </a:extLst>
            </p:cNvPr>
            <p:cNvSpPr/>
            <p:nvPr/>
          </p:nvSpPr>
          <p:spPr>
            <a:xfrm>
              <a:off x="4673077" y="4204265"/>
              <a:ext cx="853923" cy="853924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84777225-2D61-4C66-B198-7D070CA8492F}"/>
                </a:ext>
              </a:extLst>
            </p:cNvPr>
            <p:cNvGrpSpPr/>
            <p:nvPr/>
          </p:nvGrpSpPr>
          <p:grpSpPr>
            <a:xfrm rot="2246763">
              <a:off x="932314" y="2900862"/>
              <a:ext cx="3054679" cy="1218879"/>
              <a:chOff x="1727363" y="3556278"/>
              <a:chExt cx="3054679" cy="1218879"/>
            </a:xfrm>
            <a:grp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83E67246-C28F-4691-8DF2-21886E878D44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25925A4A-CBF1-48EF-AB30-CEBB54EC947A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xmlns="" id="{59AB121F-74A9-4A6A-B896-45331194465F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xmlns="" id="{CC131B02-5DBE-4634-A680-3DE71C853BD5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D8BF0D2-0FDC-4959-85DD-F748038440E1}"/>
                  </a:ext>
                </a:extLst>
              </p:cNvPr>
              <p:cNvSpPr/>
              <p:nvPr/>
            </p:nvSpPr>
            <p:spPr>
              <a:xfrm>
                <a:off x="1727363" y="4086481"/>
                <a:ext cx="683882" cy="686216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3C9083CC-CC13-4BCC-8521-7079F8EBE42B}"/>
                </a:ext>
              </a:extLst>
            </p:cNvPr>
            <p:cNvGrpSpPr/>
            <p:nvPr/>
          </p:nvGrpSpPr>
          <p:grpSpPr>
            <a:xfrm>
              <a:off x="6486650" y="2648852"/>
              <a:ext cx="2745260" cy="2471860"/>
              <a:chOff x="6486650" y="2648852"/>
              <a:chExt cx="2745260" cy="2471860"/>
            </a:xfrm>
            <a:grp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7CC45CD8-C56F-467E-BEF3-DF307BE9C4B4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A74DC46F-EE01-49F6-894A-71B37D0AC15C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xmlns="" id="{1AB69D80-C161-41AB-A5DD-3B118793A012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xmlns="" id="{718FFC3D-130E-4587-9FAD-F134E15CA98A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4AE715F5-3FF5-4CC0-99F7-2396CA9783A9}"/>
                </a:ext>
              </a:extLst>
            </p:cNvPr>
            <p:cNvGrpSpPr/>
            <p:nvPr/>
          </p:nvGrpSpPr>
          <p:grpSpPr>
            <a:xfrm rot="18655185">
              <a:off x="7923365" y="4809769"/>
              <a:ext cx="1639387" cy="985059"/>
              <a:chOff x="2753518" y="3556278"/>
              <a:chExt cx="2028524" cy="1218879"/>
            </a:xfrm>
            <a:grpFill/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D307BAC0-5062-49C4-A10C-F15443D0B43E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xmlns="" id="{1CF69320-9037-483C-B337-9C3798F9516C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xmlns="" id="{E8FAEED8-8E0A-4D16-BC31-1DD02EB1FE84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xmlns="" id="{ABEF1D94-1333-4CA0-B29B-49A00AFB5E03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A6943520-8E50-4DAD-A59E-7A5A1DEE2133}"/>
                </a:ext>
              </a:extLst>
            </p:cNvPr>
            <p:cNvGrpSpPr/>
            <p:nvPr/>
          </p:nvGrpSpPr>
          <p:grpSpPr>
            <a:xfrm>
              <a:off x="218787" y="4076953"/>
              <a:ext cx="2745260" cy="2471860"/>
              <a:chOff x="6486650" y="2648852"/>
              <a:chExt cx="2745260" cy="2471860"/>
            </a:xfrm>
            <a:grp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xmlns="" id="{CA826ACA-0EB1-4F7B-86EA-A2622410F84A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C1613B70-341B-437A-A0D4-569BDB3F76E5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xmlns="" id="{A96EF5B8-28BF-47BD-A097-7ADED01EDC98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xmlns="" id="{A9D3A2AA-E3A6-42DB-936E-D30F8E2F943A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07C996FD-CF0A-4F68-895E-6062455A1573}"/>
                </a:ext>
              </a:extLst>
            </p:cNvPr>
            <p:cNvSpPr/>
            <p:nvPr/>
          </p:nvSpPr>
          <p:spPr>
            <a:xfrm>
              <a:off x="4309443" y="5224203"/>
              <a:ext cx="936646" cy="931442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6A48627-8991-4822-BA51-E0B5CA3A4F9C}"/>
                </a:ext>
              </a:extLst>
            </p:cNvPr>
            <p:cNvSpPr/>
            <p:nvPr/>
          </p:nvSpPr>
          <p:spPr>
            <a:xfrm>
              <a:off x="3167084" y="4595897"/>
              <a:ext cx="1051669" cy="1070562"/>
            </a:xfrm>
            <a:custGeom>
              <a:avLst/>
              <a:gdLst>
                <a:gd name="connsiteX0" fmla="*/ 879664 w 1723364"/>
                <a:gd name="connsiteY0" fmla="*/ 267 h 1754322"/>
                <a:gd name="connsiteX1" fmla="*/ 964801 w 1723364"/>
                <a:gd name="connsiteY1" fmla="*/ 5943 h 1754322"/>
                <a:gd name="connsiteX2" fmla="*/ 979248 w 1723364"/>
                <a:gd name="connsiteY2" fmla="*/ 18843 h 1754322"/>
                <a:gd name="connsiteX3" fmla="*/ 977700 w 1723364"/>
                <a:gd name="connsiteY3" fmla="*/ 158673 h 1754322"/>
                <a:gd name="connsiteX4" fmla="*/ 968928 w 1723364"/>
                <a:gd name="connsiteY4" fmla="*/ 213366 h 1754322"/>
                <a:gd name="connsiteX5" fmla="*/ 979764 w 1723364"/>
                <a:gd name="connsiteY5" fmla="*/ 229877 h 1754322"/>
                <a:gd name="connsiteX6" fmla="*/ 1149520 w 1723364"/>
                <a:gd name="connsiteY6" fmla="*/ 285087 h 1754322"/>
                <a:gd name="connsiteX7" fmla="*/ 1166548 w 1723364"/>
                <a:gd name="connsiteY7" fmla="*/ 278379 h 1754322"/>
                <a:gd name="connsiteX8" fmla="*/ 1210406 w 1723364"/>
                <a:gd name="connsiteY8" fmla="*/ 190663 h 1754322"/>
                <a:gd name="connsiteX9" fmla="*/ 1263035 w 1723364"/>
                <a:gd name="connsiteY9" fmla="*/ 123070 h 1754322"/>
                <a:gd name="connsiteX10" fmla="*/ 1304314 w 1723364"/>
                <a:gd name="connsiteY10" fmla="*/ 119458 h 1754322"/>
                <a:gd name="connsiteX11" fmla="*/ 1458075 w 1723364"/>
                <a:gd name="connsiteY11" fmla="*/ 231941 h 1754322"/>
                <a:gd name="connsiteX12" fmla="*/ 1462203 w 1723364"/>
                <a:gd name="connsiteY12" fmla="*/ 251549 h 1754322"/>
                <a:gd name="connsiteX13" fmla="*/ 1461171 w 1723364"/>
                <a:gd name="connsiteY13" fmla="*/ 254128 h 1754322"/>
                <a:gd name="connsiteX14" fmla="*/ 1396158 w 1723364"/>
                <a:gd name="connsiteY14" fmla="*/ 347004 h 1754322"/>
                <a:gd name="connsiteX15" fmla="*/ 1337336 w 1723364"/>
                <a:gd name="connsiteY15" fmla="*/ 404794 h 1754322"/>
                <a:gd name="connsiteX16" fmla="*/ 1336304 w 1723364"/>
                <a:gd name="connsiteY16" fmla="*/ 419757 h 1754322"/>
                <a:gd name="connsiteX17" fmla="*/ 1369327 w 1723364"/>
                <a:gd name="connsiteY17" fmla="*/ 457939 h 1754322"/>
                <a:gd name="connsiteX18" fmla="*/ 1442596 w 1723364"/>
                <a:gd name="connsiteY18" fmla="*/ 565263 h 1754322"/>
                <a:gd name="connsiteX19" fmla="*/ 1462719 w 1723364"/>
                <a:gd name="connsiteY19" fmla="*/ 570938 h 1754322"/>
                <a:gd name="connsiteX20" fmla="*/ 1573138 w 1723364"/>
                <a:gd name="connsiteY20" fmla="*/ 514697 h 1754322"/>
                <a:gd name="connsiteX21" fmla="*/ 1650018 w 1723364"/>
                <a:gd name="connsiteY21" fmla="*/ 501281 h 1754322"/>
                <a:gd name="connsiteX22" fmla="*/ 1659822 w 1723364"/>
                <a:gd name="connsiteY22" fmla="*/ 509537 h 1754322"/>
                <a:gd name="connsiteX23" fmla="*/ 1724835 w 1723364"/>
                <a:gd name="connsiteY23" fmla="*/ 709220 h 1754322"/>
                <a:gd name="connsiteX24" fmla="*/ 1717611 w 1723364"/>
                <a:gd name="connsiteY24" fmla="*/ 723668 h 1754322"/>
                <a:gd name="connsiteX25" fmla="*/ 1671173 w 1723364"/>
                <a:gd name="connsiteY25" fmla="*/ 748950 h 1754322"/>
                <a:gd name="connsiteX26" fmla="*/ 1618544 w 1723364"/>
                <a:gd name="connsiteY26" fmla="*/ 760302 h 1754322"/>
                <a:gd name="connsiteX27" fmla="*/ 1529280 w 1723364"/>
                <a:gd name="connsiteY27" fmla="*/ 774234 h 1754322"/>
                <a:gd name="connsiteX28" fmla="*/ 1515349 w 1723364"/>
                <a:gd name="connsiteY28" fmla="*/ 791777 h 1754322"/>
                <a:gd name="connsiteX29" fmla="*/ 1521024 w 1723364"/>
                <a:gd name="connsiteY29" fmla="*/ 857306 h 1754322"/>
                <a:gd name="connsiteX30" fmla="*/ 1516380 w 1723364"/>
                <a:gd name="connsiteY30" fmla="*/ 953794 h 1754322"/>
                <a:gd name="connsiteX31" fmla="*/ 1538567 w 1723364"/>
                <a:gd name="connsiteY31" fmla="*/ 983720 h 1754322"/>
                <a:gd name="connsiteX32" fmla="*/ 1653114 w 1723364"/>
                <a:gd name="connsiteY32" fmla="*/ 1001779 h 1754322"/>
                <a:gd name="connsiteX33" fmla="*/ 1700584 w 1723364"/>
                <a:gd name="connsiteY33" fmla="*/ 1024483 h 1754322"/>
                <a:gd name="connsiteX34" fmla="*/ 1719675 w 1723364"/>
                <a:gd name="connsiteY34" fmla="*/ 1067825 h 1754322"/>
                <a:gd name="connsiteX35" fmla="*/ 1661370 w 1723364"/>
                <a:gd name="connsiteY35" fmla="*/ 1243773 h 1754322"/>
                <a:gd name="connsiteX36" fmla="*/ 1641763 w 1723364"/>
                <a:gd name="connsiteY36" fmla="*/ 1255124 h 1754322"/>
                <a:gd name="connsiteX37" fmla="*/ 1541663 w 1723364"/>
                <a:gd name="connsiteY37" fmla="*/ 1226230 h 1754322"/>
                <a:gd name="connsiteX38" fmla="*/ 1461687 w 1723364"/>
                <a:gd name="connsiteY38" fmla="*/ 1184436 h 1754322"/>
                <a:gd name="connsiteX39" fmla="*/ 1444143 w 1723364"/>
                <a:gd name="connsiteY39" fmla="*/ 1189079 h 1754322"/>
                <a:gd name="connsiteX40" fmla="*/ 1339400 w 1723364"/>
                <a:gd name="connsiteY40" fmla="*/ 1333553 h 1754322"/>
                <a:gd name="connsiteX41" fmla="*/ 1339916 w 1723364"/>
                <a:gd name="connsiteY41" fmla="*/ 1353160 h 1754322"/>
                <a:gd name="connsiteX42" fmla="*/ 1430212 w 1723364"/>
                <a:gd name="connsiteY42" fmla="*/ 1443456 h 1754322"/>
                <a:gd name="connsiteX43" fmla="*/ 1465814 w 1723364"/>
                <a:gd name="connsiteY43" fmla="*/ 1511565 h 1754322"/>
                <a:gd name="connsiteX44" fmla="*/ 1461171 w 1723364"/>
                <a:gd name="connsiteY44" fmla="*/ 1521369 h 1754322"/>
                <a:gd name="connsiteX45" fmla="*/ 1290382 w 1723364"/>
                <a:gd name="connsiteY45" fmla="*/ 1645203 h 1754322"/>
                <a:gd name="connsiteX46" fmla="*/ 1275419 w 1723364"/>
                <a:gd name="connsiteY46" fmla="*/ 1643655 h 1754322"/>
                <a:gd name="connsiteX47" fmla="*/ 1207310 w 1723364"/>
                <a:gd name="connsiteY47" fmla="*/ 1558003 h 1754322"/>
                <a:gd name="connsiteX48" fmla="*/ 1167064 w 1723364"/>
                <a:gd name="connsiteY48" fmla="*/ 1477511 h 1754322"/>
                <a:gd name="connsiteX49" fmla="*/ 1150036 w 1723364"/>
                <a:gd name="connsiteY49" fmla="*/ 1470803 h 1754322"/>
                <a:gd name="connsiteX50" fmla="*/ 981312 w 1723364"/>
                <a:gd name="connsiteY50" fmla="*/ 1526013 h 1754322"/>
                <a:gd name="connsiteX51" fmla="*/ 969960 w 1723364"/>
                <a:gd name="connsiteY51" fmla="*/ 1544072 h 1754322"/>
                <a:gd name="connsiteX52" fmla="*/ 989052 w 1723364"/>
                <a:gd name="connsiteY52" fmla="*/ 1663779 h 1754322"/>
                <a:gd name="connsiteX53" fmla="*/ 978216 w 1723364"/>
                <a:gd name="connsiteY53" fmla="*/ 1743755 h 1754322"/>
                <a:gd name="connsiteX54" fmla="*/ 966864 w 1723364"/>
                <a:gd name="connsiteY54" fmla="*/ 1749947 h 1754322"/>
                <a:gd name="connsiteX55" fmla="*/ 758410 w 1723364"/>
                <a:gd name="connsiteY55" fmla="*/ 1749947 h 1754322"/>
                <a:gd name="connsiteX56" fmla="*/ 745510 w 1723364"/>
                <a:gd name="connsiteY56" fmla="*/ 1737047 h 1754322"/>
                <a:gd name="connsiteX57" fmla="*/ 747058 w 1723364"/>
                <a:gd name="connsiteY57" fmla="*/ 1598249 h 1754322"/>
                <a:gd name="connsiteX58" fmla="*/ 756346 w 1723364"/>
                <a:gd name="connsiteY58" fmla="*/ 1543556 h 1754322"/>
                <a:gd name="connsiteX59" fmla="*/ 744478 w 1723364"/>
                <a:gd name="connsiteY59" fmla="*/ 1525496 h 1754322"/>
                <a:gd name="connsiteX60" fmla="*/ 575754 w 1723364"/>
                <a:gd name="connsiteY60" fmla="*/ 1470287 h 1754322"/>
                <a:gd name="connsiteX61" fmla="*/ 559758 w 1723364"/>
                <a:gd name="connsiteY61" fmla="*/ 1475963 h 1754322"/>
                <a:gd name="connsiteX62" fmla="*/ 504549 w 1723364"/>
                <a:gd name="connsiteY62" fmla="*/ 1585350 h 1754322"/>
                <a:gd name="connsiteX63" fmla="*/ 447275 w 1723364"/>
                <a:gd name="connsiteY63" fmla="*/ 1645719 h 1754322"/>
                <a:gd name="connsiteX64" fmla="*/ 434376 w 1723364"/>
                <a:gd name="connsiteY64" fmla="*/ 1643655 h 1754322"/>
                <a:gd name="connsiteX65" fmla="*/ 290418 w 1723364"/>
                <a:gd name="connsiteY65" fmla="*/ 1542008 h 1754322"/>
                <a:gd name="connsiteX66" fmla="*/ 265651 w 1723364"/>
                <a:gd name="connsiteY66" fmla="*/ 1521369 h 1754322"/>
                <a:gd name="connsiteX67" fmla="*/ 262039 w 1723364"/>
                <a:gd name="connsiteY67" fmla="*/ 1505889 h 1754322"/>
                <a:gd name="connsiteX68" fmla="*/ 321893 w 1723364"/>
                <a:gd name="connsiteY68" fmla="*/ 1415593 h 1754322"/>
                <a:gd name="connsiteX69" fmla="*/ 386906 w 1723364"/>
                <a:gd name="connsiteY69" fmla="*/ 1351096 h 1754322"/>
                <a:gd name="connsiteX70" fmla="*/ 387938 w 1723364"/>
                <a:gd name="connsiteY70" fmla="*/ 1334069 h 1754322"/>
                <a:gd name="connsiteX71" fmla="*/ 354915 w 1723364"/>
                <a:gd name="connsiteY71" fmla="*/ 1295887 h 1754322"/>
                <a:gd name="connsiteX72" fmla="*/ 282678 w 1723364"/>
                <a:gd name="connsiteY72" fmla="*/ 1189595 h 1754322"/>
                <a:gd name="connsiteX73" fmla="*/ 262555 w 1723364"/>
                <a:gd name="connsiteY73" fmla="*/ 1183920 h 1754322"/>
                <a:gd name="connsiteX74" fmla="*/ 152136 w 1723364"/>
                <a:gd name="connsiteY74" fmla="*/ 1240161 h 1754322"/>
                <a:gd name="connsiteX75" fmla="*/ 75256 w 1723364"/>
                <a:gd name="connsiteY75" fmla="*/ 1253577 h 1754322"/>
                <a:gd name="connsiteX76" fmla="*/ 65452 w 1723364"/>
                <a:gd name="connsiteY76" fmla="*/ 1245321 h 1754322"/>
                <a:gd name="connsiteX77" fmla="*/ 439 w 1723364"/>
                <a:gd name="connsiteY77" fmla="*/ 1045637 h 1754322"/>
                <a:gd name="connsiteX78" fmla="*/ 7663 w 1723364"/>
                <a:gd name="connsiteY78" fmla="*/ 1031190 h 1754322"/>
                <a:gd name="connsiteX79" fmla="*/ 54101 w 1723364"/>
                <a:gd name="connsiteY79" fmla="*/ 1005907 h 1754322"/>
                <a:gd name="connsiteX80" fmla="*/ 106730 w 1723364"/>
                <a:gd name="connsiteY80" fmla="*/ 994556 h 1754322"/>
                <a:gd name="connsiteX81" fmla="*/ 197026 w 1723364"/>
                <a:gd name="connsiteY81" fmla="*/ 980109 h 1754322"/>
                <a:gd name="connsiteX82" fmla="*/ 209410 w 1723364"/>
                <a:gd name="connsiteY82" fmla="*/ 964113 h 1754322"/>
                <a:gd name="connsiteX83" fmla="*/ 203734 w 1723364"/>
                <a:gd name="connsiteY83" fmla="*/ 897552 h 1754322"/>
                <a:gd name="connsiteX84" fmla="*/ 208378 w 1723364"/>
                <a:gd name="connsiteY84" fmla="*/ 801064 h 1754322"/>
                <a:gd name="connsiteX85" fmla="*/ 185159 w 1723364"/>
                <a:gd name="connsiteY85" fmla="*/ 770622 h 1754322"/>
                <a:gd name="connsiteX86" fmla="*/ 73192 w 1723364"/>
                <a:gd name="connsiteY86" fmla="*/ 753079 h 1754322"/>
                <a:gd name="connsiteX87" fmla="*/ 24690 w 1723364"/>
                <a:gd name="connsiteY87" fmla="*/ 730375 h 1754322"/>
                <a:gd name="connsiteX88" fmla="*/ 5599 w 1723364"/>
                <a:gd name="connsiteY88" fmla="*/ 687033 h 1754322"/>
                <a:gd name="connsiteX89" fmla="*/ 63904 w 1723364"/>
                <a:gd name="connsiteY89" fmla="*/ 511085 h 1754322"/>
                <a:gd name="connsiteX90" fmla="*/ 83511 w 1723364"/>
                <a:gd name="connsiteY90" fmla="*/ 499733 h 1754322"/>
                <a:gd name="connsiteX91" fmla="*/ 183611 w 1723364"/>
                <a:gd name="connsiteY91" fmla="*/ 528628 h 1754322"/>
                <a:gd name="connsiteX92" fmla="*/ 262555 w 1723364"/>
                <a:gd name="connsiteY92" fmla="*/ 569390 h 1754322"/>
                <a:gd name="connsiteX93" fmla="*/ 282163 w 1723364"/>
                <a:gd name="connsiteY93" fmla="*/ 564231 h 1754322"/>
                <a:gd name="connsiteX94" fmla="*/ 386906 w 1723364"/>
                <a:gd name="connsiteY94" fmla="*/ 419757 h 1754322"/>
                <a:gd name="connsiteX95" fmla="*/ 386390 w 1723364"/>
                <a:gd name="connsiteY95" fmla="*/ 402214 h 1754322"/>
                <a:gd name="connsiteX96" fmla="*/ 296094 w 1723364"/>
                <a:gd name="connsiteY96" fmla="*/ 311918 h 1754322"/>
                <a:gd name="connsiteX97" fmla="*/ 259975 w 1723364"/>
                <a:gd name="connsiteY97" fmla="*/ 242777 h 1754322"/>
                <a:gd name="connsiteX98" fmla="*/ 264619 w 1723364"/>
                <a:gd name="connsiteY98" fmla="*/ 232973 h 1754322"/>
                <a:gd name="connsiteX99" fmla="*/ 435408 w 1723364"/>
                <a:gd name="connsiteY99" fmla="*/ 109139 h 1754322"/>
                <a:gd name="connsiteX100" fmla="*/ 450371 w 1723364"/>
                <a:gd name="connsiteY100" fmla="*/ 110687 h 1754322"/>
                <a:gd name="connsiteX101" fmla="*/ 518480 w 1723364"/>
                <a:gd name="connsiteY101" fmla="*/ 196339 h 1754322"/>
                <a:gd name="connsiteX102" fmla="*/ 559758 w 1723364"/>
                <a:gd name="connsiteY102" fmla="*/ 277863 h 1754322"/>
                <a:gd name="connsiteX103" fmla="*/ 574722 w 1723364"/>
                <a:gd name="connsiteY103" fmla="*/ 283539 h 1754322"/>
                <a:gd name="connsiteX104" fmla="*/ 746026 w 1723364"/>
                <a:gd name="connsiteY104" fmla="*/ 227813 h 1754322"/>
                <a:gd name="connsiteX105" fmla="*/ 756346 w 1723364"/>
                <a:gd name="connsiteY105" fmla="*/ 211302 h 1754322"/>
                <a:gd name="connsiteX106" fmla="*/ 737254 w 1723364"/>
                <a:gd name="connsiteY106" fmla="*/ 91596 h 1754322"/>
                <a:gd name="connsiteX107" fmla="*/ 748090 w 1723364"/>
                <a:gd name="connsiteY107" fmla="*/ 10587 h 1754322"/>
                <a:gd name="connsiteX108" fmla="*/ 758410 w 1723364"/>
                <a:gd name="connsiteY108" fmla="*/ 4395 h 1754322"/>
                <a:gd name="connsiteX109" fmla="*/ 879664 w 1723364"/>
                <a:gd name="connsiteY109" fmla="*/ 267 h 1754322"/>
                <a:gd name="connsiteX110" fmla="*/ 861605 w 1723364"/>
                <a:gd name="connsiteY110" fmla="*/ 1409918 h 1754322"/>
                <a:gd name="connsiteX111" fmla="*/ 1392546 w 1723364"/>
                <a:gd name="connsiteY111" fmla="*/ 879493 h 1754322"/>
                <a:gd name="connsiteX112" fmla="*/ 862637 w 1723364"/>
                <a:gd name="connsiteY112" fmla="*/ 348552 h 1754322"/>
                <a:gd name="connsiteX113" fmla="*/ 331180 w 1723364"/>
                <a:gd name="connsiteY113" fmla="*/ 879493 h 1754322"/>
                <a:gd name="connsiteX114" fmla="*/ 861605 w 1723364"/>
                <a:gd name="connsiteY114" fmla="*/ 1409918 h 17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723364" h="1754322">
                  <a:moveTo>
                    <a:pt x="879664" y="267"/>
                  </a:moveTo>
                  <a:cubicBezTo>
                    <a:pt x="907527" y="2332"/>
                    <a:pt x="935906" y="4395"/>
                    <a:pt x="964801" y="5943"/>
                  </a:cubicBezTo>
                  <a:cubicBezTo>
                    <a:pt x="974088" y="6459"/>
                    <a:pt x="976668" y="11103"/>
                    <a:pt x="979248" y="18843"/>
                  </a:cubicBezTo>
                  <a:cubicBezTo>
                    <a:pt x="994727" y="65797"/>
                    <a:pt x="985956" y="112235"/>
                    <a:pt x="977700" y="158673"/>
                  </a:cubicBezTo>
                  <a:cubicBezTo>
                    <a:pt x="974604" y="176732"/>
                    <a:pt x="972024" y="195307"/>
                    <a:pt x="968928" y="213366"/>
                  </a:cubicBezTo>
                  <a:cubicBezTo>
                    <a:pt x="967380" y="222654"/>
                    <a:pt x="969960" y="227813"/>
                    <a:pt x="979764" y="229877"/>
                  </a:cubicBezTo>
                  <a:cubicBezTo>
                    <a:pt x="1038585" y="240713"/>
                    <a:pt x="1095343" y="259804"/>
                    <a:pt x="1149520" y="285087"/>
                  </a:cubicBezTo>
                  <a:cubicBezTo>
                    <a:pt x="1158808" y="289215"/>
                    <a:pt x="1162420" y="286119"/>
                    <a:pt x="1166548" y="278379"/>
                  </a:cubicBezTo>
                  <a:cubicBezTo>
                    <a:pt x="1180995" y="248969"/>
                    <a:pt x="1197506" y="220590"/>
                    <a:pt x="1210406" y="190663"/>
                  </a:cubicBezTo>
                  <a:cubicBezTo>
                    <a:pt x="1222273" y="163316"/>
                    <a:pt x="1240848" y="142161"/>
                    <a:pt x="1263035" y="123070"/>
                  </a:cubicBezTo>
                  <a:cubicBezTo>
                    <a:pt x="1282643" y="106043"/>
                    <a:pt x="1282127" y="106559"/>
                    <a:pt x="1304314" y="119458"/>
                  </a:cubicBezTo>
                  <a:cubicBezTo>
                    <a:pt x="1359523" y="151449"/>
                    <a:pt x="1409573" y="190663"/>
                    <a:pt x="1458075" y="231941"/>
                  </a:cubicBezTo>
                  <a:cubicBezTo>
                    <a:pt x="1465299" y="238133"/>
                    <a:pt x="1467362" y="243809"/>
                    <a:pt x="1462203" y="251549"/>
                  </a:cubicBezTo>
                  <a:cubicBezTo>
                    <a:pt x="1461687" y="252064"/>
                    <a:pt x="1461171" y="253096"/>
                    <a:pt x="1461171" y="254128"/>
                  </a:cubicBezTo>
                  <a:cubicBezTo>
                    <a:pt x="1448271" y="291279"/>
                    <a:pt x="1425052" y="320689"/>
                    <a:pt x="1396158" y="347004"/>
                  </a:cubicBezTo>
                  <a:cubicBezTo>
                    <a:pt x="1375518" y="365064"/>
                    <a:pt x="1356943" y="385703"/>
                    <a:pt x="1337336" y="404794"/>
                  </a:cubicBezTo>
                  <a:cubicBezTo>
                    <a:pt x="1332177" y="409954"/>
                    <a:pt x="1330628" y="413565"/>
                    <a:pt x="1336304" y="419757"/>
                  </a:cubicBezTo>
                  <a:cubicBezTo>
                    <a:pt x="1347656" y="432141"/>
                    <a:pt x="1357459" y="445556"/>
                    <a:pt x="1369327" y="457939"/>
                  </a:cubicBezTo>
                  <a:cubicBezTo>
                    <a:pt x="1399769" y="489930"/>
                    <a:pt x="1419893" y="528628"/>
                    <a:pt x="1442596" y="565263"/>
                  </a:cubicBezTo>
                  <a:cubicBezTo>
                    <a:pt x="1448271" y="574550"/>
                    <a:pt x="1452915" y="576098"/>
                    <a:pt x="1462719" y="570938"/>
                  </a:cubicBezTo>
                  <a:cubicBezTo>
                    <a:pt x="1499353" y="551847"/>
                    <a:pt x="1535988" y="533272"/>
                    <a:pt x="1573138" y="514697"/>
                  </a:cubicBezTo>
                  <a:cubicBezTo>
                    <a:pt x="1597389" y="502830"/>
                    <a:pt x="1624220" y="504893"/>
                    <a:pt x="1650018" y="501281"/>
                  </a:cubicBezTo>
                  <a:cubicBezTo>
                    <a:pt x="1655694" y="500250"/>
                    <a:pt x="1658274" y="505409"/>
                    <a:pt x="1659822" y="509537"/>
                  </a:cubicBezTo>
                  <a:cubicBezTo>
                    <a:pt x="1687685" y="574034"/>
                    <a:pt x="1709872" y="640595"/>
                    <a:pt x="1724835" y="709220"/>
                  </a:cubicBezTo>
                  <a:cubicBezTo>
                    <a:pt x="1726383" y="716444"/>
                    <a:pt x="1723803" y="720572"/>
                    <a:pt x="1717611" y="723668"/>
                  </a:cubicBezTo>
                  <a:cubicBezTo>
                    <a:pt x="1702132" y="731923"/>
                    <a:pt x="1686653" y="740695"/>
                    <a:pt x="1671173" y="748950"/>
                  </a:cubicBezTo>
                  <a:cubicBezTo>
                    <a:pt x="1654662" y="757722"/>
                    <a:pt x="1636087" y="757206"/>
                    <a:pt x="1618544" y="760302"/>
                  </a:cubicBezTo>
                  <a:cubicBezTo>
                    <a:pt x="1589133" y="765462"/>
                    <a:pt x="1559207" y="770106"/>
                    <a:pt x="1529280" y="774234"/>
                  </a:cubicBezTo>
                  <a:cubicBezTo>
                    <a:pt x="1517412" y="775781"/>
                    <a:pt x="1514316" y="780941"/>
                    <a:pt x="1515349" y="791777"/>
                  </a:cubicBezTo>
                  <a:cubicBezTo>
                    <a:pt x="1517412" y="813448"/>
                    <a:pt x="1518444" y="835635"/>
                    <a:pt x="1521024" y="857306"/>
                  </a:cubicBezTo>
                  <a:cubicBezTo>
                    <a:pt x="1524636" y="889813"/>
                    <a:pt x="1518960" y="921803"/>
                    <a:pt x="1516380" y="953794"/>
                  </a:cubicBezTo>
                  <a:cubicBezTo>
                    <a:pt x="1514316" y="980109"/>
                    <a:pt x="1513284" y="980109"/>
                    <a:pt x="1538567" y="983720"/>
                  </a:cubicBezTo>
                  <a:cubicBezTo>
                    <a:pt x="1576750" y="989912"/>
                    <a:pt x="1614932" y="995588"/>
                    <a:pt x="1653114" y="1001779"/>
                  </a:cubicBezTo>
                  <a:cubicBezTo>
                    <a:pt x="1671173" y="1004875"/>
                    <a:pt x="1685105" y="1016227"/>
                    <a:pt x="1700584" y="1024483"/>
                  </a:cubicBezTo>
                  <a:cubicBezTo>
                    <a:pt x="1726899" y="1038414"/>
                    <a:pt x="1725867" y="1038930"/>
                    <a:pt x="1719675" y="1067825"/>
                  </a:cubicBezTo>
                  <a:cubicBezTo>
                    <a:pt x="1706260" y="1128710"/>
                    <a:pt x="1685105" y="1186500"/>
                    <a:pt x="1661370" y="1243773"/>
                  </a:cubicBezTo>
                  <a:cubicBezTo>
                    <a:pt x="1657242" y="1253577"/>
                    <a:pt x="1651566" y="1256157"/>
                    <a:pt x="1641763" y="1255124"/>
                  </a:cubicBezTo>
                  <a:cubicBezTo>
                    <a:pt x="1606160" y="1252028"/>
                    <a:pt x="1572622" y="1244805"/>
                    <a:pt x="1541663" y="1226230"/>
                  </a:cubicBezTo>
                  <a:cubicBezTo>
                    <a:pt x="1515864" y="1210750"/>
                    <a:pt x="1488001" y="1198883"/>
                    <a:pt x="1461687" y="1184436"/>
                  </a:cubicBezTo>
                  <a:cubicBezTo>
                    <a:pt x="1453947" y="1180308"/>
                    <a:pt x="1448787" y="1180308"/>
                    <a:pt x="1444143" y="1189079"/>
                  </a:cubicBezTo>
                  <a:cubicBezTo>
                    <a:pt x="1415249" y="1241709"/>
                    <a:pt x="1380162" y="1290211"/>
                    <a:pt x="1339400" y="1333553"/>
                  </a:cubicBezTo>
                  <a:cubicBezTo>
                    <a:pt x="1332177" y="1341293"/>
                    <a:pt x="1332177" y="1345936"/>
                    <a:pt x="1339916" y="1353160"/>
                  </a:cubicBezTo>
                  <a:cubicBezTo>
                    <a:pt x="1370359" y="1382571"/>
                    <a:pt x="1400801" y="1412498"/>
                    <a:pt x="1430212" y="1443456"/>
                  </a:cubicBezTo>
                  <a:cubicBezTo>
                    <a:pt x="1448271" y="1462547"/>
                    <a:pt x="1453947" y="1488862"/>
                    <a:pt x="1465814" y="1511565"/>
                  </a:cubicBezTo>
                  <a:cubicBezTo>
                    <a:pt x="1467879" y="1515693"/>
                    <a:pt x="1464267" y="1518789"/>
                    <a:pt x="1461171" y="1521369"/>
                  </a:cubicBezTo>
                  <a:cubicBezTo>
                    <a:pt x="1408025" y="1568323"/>
                    <a:pt x="1351784" y="1610117"/>
                    <a:pt x="1290382" y="1645203"/>
                  </a:cubicBezTo>
                  <a:cubicBezTo>
                    <a:pt x="1284707" y="1648815"/>
                    <a:pt x="1280579" y="1648299"/>
                    <a:pt x="1275419" y="1643655"/>
                  </a:cubicBezTo>
                  <a:cubicBezTo>
                    <a:pt x="1247040" y="1619404"/>
                    <a:pt x="1221757" y="1593606"/>
                    <a:pt x="1207310" y="1558003"/>
                  </a:cubicBezTo>
                  <a:cubicBezTo>
                    <a:pt x="1195958" y="1530140"/>
                    <a:pt x="1179963" y="1504341"/>
                    <a:pt x="1167064" y="1477511"/>
                  </a:cubicBezTo>
                  <a:cubicBezTo>
                    <a:pt x="1162936" y="1469255"/>
                    <a:pt x="1158808" y="1467191"/>
                    <a:pt x="1150036" y="1470803"/>
                  </a:cubicBezTo>
                  <a:cubicBezTo>
                    <a:pt x="1096375" y="1496086"/>
                    <a:pt x="1040133" y="1514661"/>
                    <a:pt x="981312" y="1526013"/>
                  </a:cubicBezTo>
                  <a:cubicBezTo>
                    <a:pt x="969960" y="1528076"/>
                    <a:pt x="967896" y="1534268"/>
                    <a:pt x="969960" y="1544072"/>
                  </a:cubicBezTo>
                  <a:cubicBezTo>
                    <a:pt x="976668" y="1583802"/>
                    <a:pt x="982860" y="1623532"/>
                    <a:pt x="989052" y="1663779"/>
                  </a:cubicBezTo>
                  <a:cubicBezTo>
                    <a:pt x="993179" y="1691641"/>
                    <a:pt x="982344" y="1716924"/>
                    <a:pt x="978216" y="1743755"/>
                  </a:cubicBezTo>
                  <a:cubicBezTo>
                    <a:pt x="977184" y="1749431"/>
                    <a:pt x="971508" y="1749431"/>
                    <a:pt x="966864" y="1749947"/>
                  </a:cubicBezTo>
                  <a:cubicBezTo>
                    <a:pt x="897207" y="1757170"/>
                    <a:pt x="828067" y="1756655"/>
                    <a:pt x="758410" y="1749947"/>
                  </a:cubicBezTo>
                  <a:cubicBezTo>
                    <a:pt x="749638" y="1748915"/>
                    <a:pt x="748090" y="1744271"/>
                    <a:pt x="745510" y="1737047"/>
                  </a:cubicBezTo>
                  <a:cubicBezTo>
                    <a:pt x="730031" y="1690609"/>
                    <a:pt x="738286" y="1644687"/>
                    <a:pt x="747058" y="1598249"/>
                  </a:cubicBezTo>
                  <a:cubicBezTo>
                    <a:pt x="750154" y="1580190"/>
                    <a:pt x="752734" y="1561615"/>
                    <a:pt x="756346" y="1543556"/>
                  </a:cubicBezTo>
                  <a:cubicBezTo>
                    <a:pt x="758410" y="1533236"/>
                    <a:pt x="755314" y="1527560"/>
                    <a:pt x="744478" y="1525496"/>
                  </a:cubicBezTo>
                  <a:cubicBezTo>
                    <a:pt x="685657" y="1514661"/>
                    <a:pt x="629931" y="1496086"/>
                    <a:pt x="575754" y="1470287"/>
                  </a:cubicBezTo>
                  <a:cubicBezTo>
                    <a:pt x="568014" y="1466675"/>
                    <a:pt x="563886" y="1467707"/>
                    <a:pt x="559758" y="1475963"/>
                  </a:cubicBezTo>
                  <a:cubicBezTo>
                    <a:pt x="541699" y="1512597"/>
                    <a:pt x="522608" y="1548715"/>
                    <a:pt x="504549" y="1585350"/>
                  </a:cubicBezTo>
                  <a:cubicBezTo>
                    <a:pt x="491649" y="1611149"/>
                    <a:pt x="466882" y="1626112"/>
                    <a:pt x="447275" y="1645719"/>
                  </a:cubicBezTo>
                  <a:cubicBezTo>
                    <a:pt x="442631" y="1650363"/>
                    <a:pt x="438504" y="1646235"/>
                    <a:pt x="434376" y="1643655"/>
                  </a:cubicBezTo>
                  <a:cubicBezTo>
                    <a:pt x="384326" y="1612697"/>
                    <a:pt x="334276" y="1581738"/>
                    <a:pt x="290418" y="1542008"/>
                  </a:cubicBezTo>
                  <a:cubicBezTo>
                    <a:pt x="282678" y="1534784"/>
                    <a:pt x="273907" y="1528076"/>
                    <a:pt x="265651" y="1521369"/>
                  </a:cubicBezTo>
                  <a:cubicBezTo>
                    <a:pt x="259975" y="1516725"/>
                    <a:pt x="259459" y="1512597"/>
                    <a:pt x="262039" y="1505889"/>
                  </a:cubicBezTo>
                  <a:cubicBezTo>
                    <a:pt x="276487" y="1472351"/>
                    <a:pt x="292998" y="1440360"/>
                    <a:pt x="321893" y="1415593"/>
                  </a:cubicBezTo>
                  <a:cubicBezTo>
                    <a:pt x="345112" y="1395986"/>
                    <a:pt x="365235" y="1372767"/>
                    <a:pt x="386906" y="1351096"/>
                  </a:cubicBezTo>
                  <a:cubicBezTo>
                    <a:pt x="393098" y="1345421"/>
                    <a:pt x="394129" y="1341293"/>
                    <a:pt x="387938" y="1334069"/>
                  </a:cubicBezTo>
                  <a:cubicBezTo>
                    <a:pt x="376586" y="1321685"/>
                    <a:pt x="366783" y="1308270"/>
                    <a:pt x="354915" y="1295887"/>
                  </a:cubicBezTo>
                  <a:cubicBezTo>
                    <a:pt x="324989" y="1264412"/>
                    <a:pt x="305382" y="1225714"/>
                    <a:pt x="282678" y="1189595"/>
                  </a:cubicBezTo>
                  <a:cubicBezTo>
                    <a:pt x="277003" y="1180308"/>
                    <a:pt x="272359" y="1178760"/>
                    <a:pt x="262555" y="1183920"/>
                  </a:cubicBezTo>
                  <a:cubicBezTo>
                    <a:pt x="225921" y="1203011"/>
                    <a:pt x="189287" y="1221586"/>
                    <a:pt x="152136" y="1240161"/>
                  </a:cubicBezTo>
                  <a:cubicBezTo>
                    <a:pt x="127885" y="1252545"/>
                    <a:pt x="101054" y="1249965"/>
                    <a:pt x="75256" y="1253577"/>
                  </a:cubicBezTo>
                  <a:cubicBezTo>
                    <a:pt x="69580" y="1254608"/>
                    <a:pt x="67000" y="1249965"/>
                    <a:pt x="65452" y="1245321"/>
                  </a:cubicBezTo>
                  <a:cubicBezTo>
                    <a:pt x="37589" y="1180824"/>
                    <a:pt x="15402" y="1114263"/>
                    <a:pt x="439" y="1045637"/>
                  </a:cubicBezTo>
                  <a:cubicBezTo>
                    <a:pt x="-1109" y="1038414"/>
                    <a:pt x="1471" y="1034286"/>
                    <a:pt x="7663" y="1031190"/>
                  </a:cubicBezTo>
                  <a:cubicBezTo>
                    <a:pt x="23142" y="1022935"/>
                    <a:pt x="38621" y="1014163"/>
                    <a:pt x="54101" y="1005907"/>
                  </a:cubicBezTo>
                  <a:cubicBezTo>
                    <a:pt x="70612" y="997136"/>
                    <a:pt x="89187" y="997652"/>
                    <a:pt x="106730" y="994556"/>
                  </a:cubicBezTo>
                  <a:cubicBezTo>
                    <a:pt x="136657" y="989396"/>
                    <a:pt x="167099" y="984236"/>
                    <a:pt x="197026" y="980109"/>
                  </a:cubicBezTo>
                  <a:cubicBezTo>
                    <a:pt x="207346" y="978560"/>
                    <a:pt x="210442" y="973917"/>
                    <a:pt x="209410" y="964113"/>
                  </a:cubicBezTo>
                  <a:cubicBezTo>
                    <a:pt x="207346" y="941926"/>
                    <a:pt x="206314" y="919739"/>
                    <a:pt x="203734" y="897552"/>
                  </a:cubicBezTo>
                  <a:cubicBezTo>
                    <a:pt x="200122" y="865045"/>
                    <a:pt x="205798" y="833055"/>
                    <a:pt x="208378" y="801064"/>
                  </a:cubicBezTo>
                  <a:cubicBezTo>
                    <a:pt x="210442" y="774749"/>
                    <a:pt x="211474" y="774749"/>
                    <a:pt x="185159" y="770622"/>
                  </a:cubicBezTo>
                  <a:cubicBezTo>
                    <a:pt x="148009" y="764430"/>
                    <a:pt x="110342" y="758754"/>
                    <a:pt x="73192" y="753079"/>
                  </a:cubicBezTo>
                  <a:cubicBezTo>
                    <a:pt x="54616" y="750499"/>
                    <a:pt x="40169" y="738631"/>
                    <a:pt x="24690" y="730375"/>
                  </a:cubicBezTo>
                  <a:cubicBezTo>
                    <a:pt x="-1625" y="715928"/>
                    <a:pt x="-593" y="715928"/>
                    <a:pt x="5599" y="687033"/>
                  </a:cubicBezTo>
                  <a:cubicBezTo>
                    <a:pt x="19014" y="626148"/>
                    <a:pt x="40169" y="568358"/>
                    <a:pt x="63904" y="511085"/>
                  </a:cubicBezTo>
                  <a:cubicBezTo>
                    <a:pt x="68032" y="501281"/>
                    <a:pt x="73192" y="498701"/>
                    <a:pt x="83511" y="499733"/>
                  </a:cubicBezTo>
                  <a:cubicBezTo>
                    <a:pt x="119114" y="502830"/>
                    <a:pt x="152652" y="510053"/>
                    <a:pt x="183611" y="528628"/>
                  </a:cubicBezTo>
                  <a:cubicBezTo>
                    <a:pt x="208894" y="543592"/>
                    <a:pt x="236241" y="555459"/>
                    <a:pt x="262555" y="569390"/>
                  </a:cubicBezTo>
                  <a:cubicBezTo>
                    <a:pt x="271327" y="574034"/>
                    <a:pt x="277003" y="574034"/>
                    <a:pt x="282163" y="564231"/>
                  </a:cubicBezTo>
                  <a:cubicBezTo>
                    <a:pt x="311057" y="511601"/>
                    <a:pt x="346144" y="463615"/>
                    <a:pt x="386906" y="419757"/>
                  </a:cubicBezTo>
                  <a:cubicBezTo>
                    <a:pt x="393614" y="412534"/>
                    <a:pt x="393098" y="408922"/>
                    <a:pt x="386390" y="402214"/>
                  </a:cubicBezTo>
                  <a:cubicBezTo>
                    <a:pt x="355947" y="372287"/>
                    <a:pt x="325505" y="342360"/>
                    <a:pt x="296094" y="311918"/>
                  </a:cubicBezTo>
                  <a:cubicBezTo>
                    <a:pt x="277519" y="292827"/>
                    <a:pt x="271843" y="265996"/>
                    <a:pt x="259975" y="242777"/>
                  </a:cubicBezTo>
                  <a:cubicBezTo>
                    <a:pt x="257912" y="238649"/>
                    <a:pt x="261524" y="235553"/>
                    <a:pt x="264619" y="232973"/>
                  </a:cubicBezTo>
                  <a:cubicBezTo>
                    <a:pt x="317765" y="186019"/>
                    <a:pt x="374007" y="144225"/>
                    <a:pt x="435408" y="109139"/>
                  </a:cubicBezTo>
                  <a:cubicBezTo>
                    <a:pt x="441084" y="105527"/>
                    <a:pt x="445211" y="106043"/>
                    <a:pt x="450371" y="110687"/>
                  </a:cubicBezTo>
                  <a:cubicBezTo>
                    <a:pt x="478750" y="134937"/>
                    <a:pt x="504033" y="160736"/>
                    <a:pt x="518480" y="196339"/>
                  </a:cubicBezTo>
                  <a:cubicBezTo>
                    <a:pt x="530348" y="224202"/>
                    <a:pt x="545827" y="250516"/>
                    <a:pt x="559758" y="277863"/>
                  </a:cubicBezTo>
                  <a:cubicBezTo>
                    <a:pt x="563370" y="285087"/>
                    <a:pt x="566982" y="287151"/>
                    <a:pt x="574722" y="283539"/>
                  </a:cubicBezTo>
                  <a:cubicBezTo>
                    <a:pt x="629415" y="257740"/>
                    <a:pt x="686173" y="238649"/>
                    <a:pt x="746026" y="227813"/>
                  </a:cubicBezTo>
                  <a:cubicBezTo>
                    <a:pt x="756346" y="225750"/>
                    <a:pt x="757893" y="220074"/>
                    <a:pt x="756346" y="211302"/>
                  </a:cubicBezTo>
                  <a:cubicBezTo>
                    <a:pt x="749638" y="171572"/>
                    <a:pt x="743446" y="131326"/>
                    <a:pt x="737254" y="91596"/>
                  </a:cubicBezTo>
                  <a:cubicBezTo>
                    <a:pt x="732611" y="63217"/>
                    <a:pt x="743446" y="37418"/>
                    <a:pt x="748090" y="10587"/>
                  </a:cubicBezTo>
                  <a:cubicBezTo>
                    <a:pt x="749122" y="5427"/>
                    <a:pt x="753766" y="4395"/>
                    <a:pt x="758410" y="4395"/>
                  </a:cubicBezTo>
                  <a:cubicBezTo>
                    <a:pt x="797624" y="4395"/>
                    <a:pt x="837870" y="-1280"/>
                    <a:pt x="879664" y="267"/>
                  </a:cubicBezTo>
                  <a:close/>
                  <a:moveTo>
                    <a:pt x="861605" y="1409918"/>
                  </a:moveTo>
                  <a:cubicBezTo>
                    <a:pt x="1155712" y="1407338"/>
                    <a:pt x="1392030" y="1176180"/>
                    <a:pt x="1392546" y="879493"/>
                  </a:cubicBezTo>
                  <a:cubicBezTo>
                    <a:pt x="1393062" y="585902"/>
                    <a:pt x="1160356" y="349068"/>
                    <a:pt x="862637" y="348552"/>
                  </a:cubicBezTo>
                  <a:cubicBezTo>
                    <a:pt x="568014" y="348036"/>
                    <a:pt x="331180" y="581774"/>
                    <a:pt x="331180" y="879493"/>
                  </a:cubicBezTo>
                  <a:cubicBezTo>
                    <a:pt x="331180" y="1173600"/>
                    <a:pt x="565950" y="1406822"/>
                    <a:pt x="861605" y="140991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95F068BD-5041-4E65-88AE-B9DC621AE8FB}"/>
                </a:ext>
              </a:extLst>
            </p:cNvPr>
            <p:cNvSpPr/>
            <p:nvPr/>
          </p:nvSpPr>
          <p:spPr>
            <a:xfrm rot="2246763">
              <a:off x="322349" y="3332008"/>
              <a:ext cx="1218879" cy="1218879"/>
            </a:xfrm>
            <a:custGeom>
              <a:avLst/>
              <a:gdLst>
                <a:gd name="connsiteX0" fmla="*/ 894776 w 1774962"/>
                <a:gd name="connsiteY0" fmla="*/ 1775736 h 1774962"/>
                <a:gd name="connsiteX1" fmla="*/ 852466 w 1774962"/>
                <a:gd name="connsiteY1" fmla="*/ 1775736 h 1774962"/>
                <a:gd name="connsiteX2" fmla="*/ 839567 w 1774962"/>
                <a:gd name="connsiteY2" fmla="*/ 1764901 h 1774962"/>
                <a:gd name="connsiteX3" fmla="*/ 819960 w 1774962"/>
                <a:gd name="connsiteY3" fmla="*/ 1666349 h 1774962"/>
                <a:gd name="connsiteX4" fmla="*/ 822024 w 1774962"/>
                <a:gd name="connsiteY4" fmla="*/ 1636938 h 1774962"/>
                <a:gd name="connsiteX5" fmla="*/ 811704 w 1774962"/>
                <a:gd name="connsiteY5" fmla="*/ 1623523 h 1774962"/>
                <a:gd name="connsiteX6" fmla="*/ 695093 w 1774962"/>
                <a:gd name="connsiteY6" fmla="*/ 1601852 h 1774962"/>
                <a:gd name="connsiteX7" fmla="*/ 680130 w 1774962"/>
                <a:gd name="connsiteY7" fmla="*/ 1610623 h 1774962"/>
                <a:gd name="connsiteX8" fmla="*/ 615116 w 1774962"/>
                <a:gd name="connsiteY8" fmla="*/ 1727234 h 1774962"/>
                <a:gd name="connsiteX9" fmla="*/ 603765 w 1774962"/>
                <a:gd name="connsiteY9" fmla="*/ 1730330 h 1774962"/>
                <a:gd name="connsiteX10" fmla="*/ 512953 w 1774962"/>
                <a:gd name="connsiteY10" fmla="*/ 1694212 h 1774962"/>
                <a:gd name="connsiteX11" fmla="*/ 507277 w 1774962"/>
                <a:gd name="connsiteY11" fmla="*/ 1681828 h 1774962"/>
                <a:gd name="connsiteX12" fmla="*/ 527400 w 1774962"/>
                <a:gd name="connsiteY12" fmla="*/ 1583277 h 1774962"/>
                <a:gd name="connsiteX13" fmla="*/ 541848 w 1774962"/>
                <a:gd name="connsiteY13" fmla="*/ 1552834 h 1774962"/>
                <a:gd name="connsiteX14" fmla="*/ 537720 w 1774962"/>
                <a:gd name="connsiteY14" fmla="*/ 1539418 h 1774962"/>
                <a:gd name="connsiteX15" fmla="*/ 435041 w 1774962"/>
                <a:gd name="connsiteY15" fmla="*/ 1472857 h 1774962"/>
                <a:gd name="connsiteX16" fmla="*/ 420593 w 1774962"/>
                <a:gd name="connsiteY16" fmla="*/ 1474921 h 1774962"/>
                <a:gd name="connsiteX17" fmla="*/ 315334 w 1774962"/>
                <a:gd name="connsiteY17" fmla="*/ 1559026 h 1774962"/>
                <a:gd name="connsiteX18" fmla="*/ 302950 w 1774962"/>
                <a:gd name="connsiteY18" fmla="*/ 1557478 h 1774962"/>
                <a:gd name="connsiteX19" fmla="*/ 233809 w 1774962"/>
                <a:gd name="connsiteY19" fmla="*/ 1490401 h 1774962"/>
                <a:gd name="connsiteX20" fmla="*/ 232777 w 1774962"/>
                <a:gd name="connsiteY20" fmla="*/ 1476985 h 1774962"/>
                <a:gd name="connsiteX21" fmla="*/ 289019 w 1774962"/>
                <a:gd name="connsiteY21" fmla="*/ 1393397 h 1774962"/>
                <a:gd name="connsiteX22" fmla="*/ 312754 w 1774962"/>
                <a:gd name="connsiteY22" fmla="*/ 1371726 h 1774962"/>
                <a:gd name="connsiteX23" fmla="*/ 314818 w 1774962"/>
                <a:gd name="connsiteY23" fmla="*/ 1355731 h 1774962"/>
                <a:gd name="connsiteX24" fmla="*/ 246193 w 1774962"/>
                <a:gd name="connsiteY24" fmla="*/ 1255631 h 1774962"/>
                <a:gd name="connsiteX25" fmla="*/ 230713 w 1774962"/>
                <a:gd name="connsiteY25" fmla="*/ 1253051 h 1774962"/>
                <a:gd name="connsiteX26" fmla="*/ 102751 w 1774962"/>
                <a:gd name="connsiteY26" fmla="*/ 1289685 h 1774962"/>
                <a:gd name="connsiteX27" fmla="*/ 91916 w 1774962"/>
                <a:gd name="connsiteY27" fmla="*/ 1282978 h 1774962"/>
                <a:gd name="connsiteX28" fmla="*/ 53733 w 1774962"/>
                <a:gd name="connsiteY28" fmla="*/ 1194230 h 1774962"/>
                <a:gd name="connsiteX29" fmla="*/ 58377 w 1774962"/>
                <a:gd name="connsiteY29" fmla="*/ 1181330 h 1774962"/>
                <a:gd name="connsiteX30" fmla="*/ 142481 w 1774962"/>
                <a:gd name="connsiteY30" fmla="*/ 1125605 h 1774962"/>
                <a:gd name="connsiteX31" fmla="*/ 173956 w 1774962"/>
                <a:gd name="connsiteY31" fmla="*/ 1114253 h 1774962"/>
                <a:gd name="connsiteX32" fmla="*/ 180664 w 1774962"/>
                <a:gd name="connsiteY32" fmla="*/ 1101870 h 1774962"/>
                <a:gd name="connsiteX33" fmla="*/ 154865 w 1774962"/>
                <a:gd name="connsiteY33" fmla="*/ 981131 h 1774962"/>
                <a:gd name="connsiteX34" fmla="*/ 144029 w 1774962"/>
                <a:gd name="connsiteY34" fmla="*/ 973391 h 1774962"/>
                <a:gd name="connsiteX35" fmla="*/ 10391 w 1774962"/>
                <a:gd name="connsiteY35" fmla="*/ 958428 h 1774962"/>
                <a:gd name="connsiteX36" fmla="*/ 2135 w 1774962"/>
                <a:gd name="connsiteY36" fmla="*/ 948624 h 1774962"/>
                <a:gd name="connsiteX37" fmla="*/ 588 w 1774962"/>
                <a:gd name="connsiteY37" fmla="*/ 850589 h 1774962"/>
                <a:gd name="connsiteX38" fmla="*/ 10391 w 1774962"/>
                <a:gd name="connsiteY38" fmla="*/ 840785 h 1774962"/>
                <a:gd name="connsiteX39" fmla="*/ 110491 w 1774962"/>
                <a:gd name="connsiteY39" fmla="*/ 820662 h 1774962"/>
                <a:gd name="connsiteX40" fmla="*/ 139901 w 1774962"/>
                <a:gd name="connsiteY40" fmla="*/ 822726 h 1774962"/>
                <a:gd name="connsiteX41" fmla="*/ 153317 w 1774962"/>
                <a:gd name="connsiteY41" fmla="*/ 811890 h 1774962"/>
                <a:gd name="connsiteX42" fmla="*/ 174472 w 1774962"/>
                <a:gd name="connsiteY42" fmla="*/ 696827 h 1774962"/>
                <a:gd name="connsiteX43" fmla="*/ 164152 w 1774962"/>
                <a:gd name="connsiteY43" fmla="*/ 680316 h 1774962"/>
                <a:gd name="connsiteX44" fmla="*/ 49090 w 1774962"/>
                <a:gd name="connsiteY44" fmla="*/ 615819 h 1774962"/>
                <a:gd name="connsiteX45" fmla="*/ 45993 w 1774962"/>
                <a:gd name="connsiteY45" fmla="*/ 606015 h 1774962"/>
                <a:gd name="connsiteX46" fmla="*/ 82628 w 1774962"/>
                <a:gd name="connsiteY46" fmla="*/ 513655 h 1774962"/>
                <a:gd name="connsiteX47" fmla="*/ 93979 w 1774962"/>
                <a:gd name="connsiteY47" fmla="*/ 508496 h 1774962"/>
                <a:gd name="connsiteX48" fmla="*/ 224006 w 1774962"/>
                <a:gd name="connsiteY48" fmla="*/ 543066 h 1774962"/>
                <a:gd name="connsiteX49" fmla="*/ 236905 w 1774962"/>
                <a:gd name="connsiteY49" fmla="*/ 538938 h 1774962"/>
                <a:gd name="connsiteX50" fmla="*/ 302434 w 1774962"/>
                <a:gd name="connsiteY50" fmla="*/ 437291 h 1774962"/>
                <a:gd name="connsiteX51" fmla="*/ 302950 w 1774962"/>
                <a:gd name="connsiteY51" fmla="*/ 423359 h 1774962"/>
                <a:gd name="connsiteX52" fmla="*/ 238453 w 1774962"/>
                <a:gd name="connsiteY52" fmla="*/ 346995 h 1774962"/>
                <a:gd name="connsiteX53" fmla="*/ 228650 w 1774962"/>
                <a:gd name="connsiteY53" fmla="*/ 333063 h 1774962"/>
                <a:gd name="connsiteX54" fmla="*/ 230713 w 1774962"/>
                <a:gd name="connsiteY54" fmla="*/ 290237 h 1774962"/>
                <a:gd name="connsiteX55" fmla="*/ 283859 w 1774962"/>
                <a:gd name="connsiteY55" fmla="*/ 236060 h 1774962"/>
                <a:gd name="connsiteX56" fmla="*/ 300370 w 1774962"/>
                <a:gd name="connsiteY56" fmla="*/ 234512 h 1774962"/>
                <a:gd name="connsiteX57" fmla="*/ 380863 w 1774962"/>
                <a:gd name="connsiteY57" fmla="*/ 288173 h 1774962"/>
                <a:gd name="connsiteX58" fmla="*/ 403050 w 1774962"/>
                <a:gd name="connsiteY58" fmla="*/ 311392 h 1774962"/>
                <a:gd name="connsiteX59" fmla="*/ 422141 w 1774962"/>
                <a:gd name="connsiteY59" fmla="*/ 313972 h 1774962"/>
                <a:gd name="connsiteX60" fmla="*/ 519661 w 1774962"/>
                <a:gd name="connsiteY60" fmla="*/ 246895 h 1774962"/>
                <a:gd name="connsiteX61" fmla="*/ 524820 w 1774962"/>
                <a:gd name="connsiteY61" fmla="*/ 233996 h 1774962"/>
                <a:gd name="connsiteX62" fmla="*/ 492314 w 1774962"/>
                <a:gd name="connsiteY62" fmla="*/ 127704 h 1774962"/>
                <a:gd name="connsiteX63" fmla="*/ 514501 w 1774962"/>
                <a:gd name="connsiteY63" fmla="*/ 82298 h 1774962"/>
                <a:gd name="connsiteX64" fmla="*/ 578482 w 1774962"/>
                <a:gd name="connsiteY64" fmla="*/ 55468 h 1774962"/>
                <a:gd name="connsiteX65" fmla="*/ 595509 w 1774962"/>
                <a:gd name="connsiteY65" fmla="*/ 60111 h 1774962"/>
                <a:gd name="connsiteX66" fmla="*/ 648655 w 1774962"/>
                <a:gd name="connsiteY66" fmla="*/ 139572 h 1774962"/>
                <a:gd name="connsiteX67" fmla="*/ 661039 w 1774962"/>
                <a:gd name="connsiteY67" fmla="*/ 172078 h 1774962"/>
                <a:gd name="connsiteX68" fmla="*/ 675486 w 1774962"/>
                <a:gd name="connsiteY68" fmla="*/ 180334 h 1774962"/>
                <a:gd name="connsiteX69" fmla="*/ 792613 w 1774962"/>
                <a:gd name="connsiteY69" fmla="*/ 155567 h 1774962"/>
                <a:gd name="connsiteX70" fmla="*/ 801900 w 1774962"/>
                <a:gd name="connsiteY70" fmla="*/ 143700 h 1774962"/>
                <a:gd name="connsiteX71" fmla="*/ 816864 w 1774962"/>
                <a:gd name="connsiteY71" fmla="*/ 11094 h 1774962"/>
                <a:gd name="connsiteX72" fmla="*/ 826151 w 1774962"/>
                <a:gd name="connsiteY72" fmla="*/ 2322 h 1774962"/>
                <a:gd name="connsiteX73" fmla="*/ 925219 w 1774962"/>
                <a:gd name="connsiteY73" fmla="*/ 774 h 1774962"/>
                <a:gd name="connsiteX74" fmla="*/ 934507 w 1774962"/>
                <a:gd name="connsiteY74" fmla="*/ 10062 h 1774962"/>
                <a:gd name="connsiteX75" fmla="*/ 954114 w 1774962"/>
                <a:gd name="connsiteY75" fmla="*/ 111193 h 1774962"/>
                <a:gd name="connsiteX76" fmla="*/ 952050 w 1774962"/>
                <a:gd name="connsiteY76" fmla="*/ 140604 h 1774962"/>
                <a:gd name="connsiteX77" fmla="*/ 962369 w 1774962"/>
                <a:gd name="connsiteY77" fmla="*/ 152987 h 1774962"/>
                <a:gd name="connsiteX78" fmla="*/ 1078980 w 1774962"/>
                <a:gd name="connsiteY78" fmla="*/ 174658 h 1774962"/>
                <a:gd name="connsiteX79" fmla="*/ 1093428 w 1774962"/>
                <a:gd name="connsiteY79" fmla="*/ 168467 h 1774962"/>
                <a:gd name="connsiteX80" fmla="*/ 1147089 w 1774962"/>
                <a:gd name="connsiteY80" fmla="*/ 69399 h 1774962"/>
                <a:gd name="connsiteX81" fmla="*/ 1192495 w 1774962"/>
                <a:gd name="connsiteY81" fmla="*/ 54436 h 1774962"/>
                <a:gd name="connsiteX82" fmla="*/ 1258024 w 1774962"/>
                <a:gd name="connsiteY82" fmla="*/ 81266 h 1774962"/>
                <a:gd name="connsiteX83" fmla="*/ 1267312 w 1774962"/>
                <a:gd name="connsiteY83" fmla="*/ 96746 h 1774962"/>
                <a:gd name="connsiteX84" fmla="*/ 1247705 w 1774962"/>
                <a:gd name="connsiteY84" fmla="*/ 192718 h 1774962"/>
                <a:gd name="connsiteX85" fmla="*/ 1233258 w 1774962"/>
                <a:gd name="connsiteY85" fmla="*/ 224192 h 1774962"/>
                <a:gd name="connsiteX86" fmla="*/ 1237385 w 1774962"/>
                <a:gd name="connsiteY86" fmla="*/ 237608 h 1774962"/>
                <a:gd name="connsiteX87" fmla="*/ 1340065 w 1774962"/>
                <a:gd name="connsiteY87" fmla="*/ 304169 h 1774962"/>
                <a:gd name="connsiteX88" fmla="*/ 1354512 w 1774962"/>
                <a:gd name="connsiteY88" fmla="*/ 302621 h 1774962"/>
                <a:gd name="connsiteX89" fmla="*/ 1459771 w 1774962"/>
                <a:gd name="connsiteY89" fmla="*/ 218516 h 1774962"/>
                <a:gd name="connsiteX90" fmla="*/ 1472155 w 1774962"/>
                <a:gd name="connsiteY90" fmla="*/ 220064 h 1774962"/>
                <a:gd name="connsiteX91" fmla="*/ 1541296 w 1774962"/>
                <a:gd name="connsiteY91" fmla="*/ 287657 h 1774962"/>
                <a:gd name="connsiteX92" fmla="*/ 1542328 w 1774962"/>
                <a:gd name="connsiteY92" fmla="*/ 301073 h 1774962"/>
                <a:gd name="connsiteX93" fmla="*/ 1485570 w 1774962"/>
                <a:gd name="connsiteY93" fmla="*/ 385693 h 1774962"/>
                <a:gd name="connsiteX94" fmla="*/ 1462868 w 1774962"/>
                <a:gd name="connsiteY94" fmla="*/ 406332 h 1774962"/>
                <a:gd name="connsiteX95" fmla="*/ 1460803 w 1774962"/>
                <a:gd name="connsiteY95" fmla="*/ 422327 h 1774962"/>
                <a:gd name="connsiteX96" fmla="*/ 1529428 w 1774962"/>
                <a:gd name="connsiteY96" fmla="*/ 522427 h 1774962"/>
                <a:gd name="connsiteX97" fmla="*/ 1544908 w 1774962"/>
                <a:gd name="connsiteY97" fmla="*/ 525007 h 1774962"/>
                <a:gd name="connsiteX98" fmla="*/ 1672870 w 1774962"/>
                <a:gd name="connsiteY98" fmla="*/ 488373 h 1774962"/>
                <a:gd name="connsiteX99" fmla="*/ 1683706 w 1774962"/>
                <a:gd name="connsiteY99" fmla="*/ 495080 h 1774962"/>
                <a:gd name="connsiteX100" fmla="*/ 1721888 w 1774962"/>
                <a:gd name="connsiteY100" fmla="*/ 583828 h 1774962"/>
                <a:gd name="connsiteX101" fmla="*/ 1717244 w 1774962"/>
                <a:gd name="connsiteY101" fmla="*/ 596728 h 1774962"/>
                <a:gd name="connsiteX102" fmla="*/ 1633140 w 1774962"/>
                <a:gd name="connsiteY102" fmla="*/ 652453 h 1774962"/>
                <a:gd name="connsiteX103" fmla="*/ 1601665 w 1774962"/>
                <a:gd name="connsiteY103" fmla="*/ 663805 h 1774962"/>
                <a:gd name="connsiteX104" fmla="*/ 1594958 w 1774962"/>
                <a:gd name="connsiteY104" fmla="*/ 676188 h 1774962"/>
                <a:gd name="connsiteX105" fmla="*/ 1620241 w 1774962"/>
                <a:gd name="connsiteY105" fmla="*/ 795895 h 1774962"/>
                <a:gd name="connsiteX106" fmla="*/ 1631076 w 1774962"/>
                <a:gd name="connsiteY106" fmla="*/ 804667 h 1774962"/>
                <a:gd name="connsiteX107" fmla="*/ 1763682 w 1774962"/>
                <a:gd name="connsiteY107" fmla="*/ 819630 h 1774962"/>
                <a:gd name="connsiteX108" fmla="*/ 1773486 w 1774962"/>
                <a:gd name="connsiteY108" fmla="*/ 829950 h 1774962"/>
                <a:gd name="connsiteX109" fmla="*/ 1775034 w 1774962"/>
                <a:gd name="connsiteY109" fmla="*/ 927985 h 1774962"/>
                <a:gd name="connsiteX110" fmla="*/ 1766262 w 1774962"/>
                <a:gd name="connsiteY110" fmla="*/ 937273 h 1774962"/>
                <a:gd name="connsiteX111" fmla="*/ 1663583 w 1774962"/>
                <a:gd name="connsiteY111" fmla="*/ 957396 h 1774962"/>
                <a:gd name="connsiteX112" fmla="*/ 1636752 w 1774962"/>
                <a:gd name="connsiteY112" fmla="*/ 955332 h 1774962"/>
                <a:gd name="connsiteX113" fmla="*/ 1622304 w 1774962"/>
                <a:gd name="connsiteY113" fmla="*/ 966684 h 1774962"/>
                <a:gd name="connsiteX114" fmla="*/ 1601149 w 1774962"/>
                <a:gd name="connsiteY114" fmla="*/ 1081746 h 1774962"/>
                <a:gd name="connsiteX115" fmla="*/ 1610437 w 1774962"/>
                <a:gd name="connsiteY115" fmla="*/ 1097742 h 1774962"/>
                <a:gd name="connsiteX116" fmla="*/ 1726016 w 1774962"/>
                <a:gd name="connsiteY116" fmla="*/ 1161723 h 1774962"/>
                <a:gd name="connsiteX117" fmla="*/ 1729112 w 1774962"/>
                <a:gd name="connsiteY117" fmla="*/ 1174107 h 1774962"/>
                <a:gd name="connsiteX118" fmla="*/ 1693509 w 1774962"/>
                <a:gd name="connsiteY118" fmla="*/ 1263887 h 1774962"/>
                <a:gd name="connsiteX119" fmla="*/ 1681126 w 1774962"/>
                <a:gd name="connsiteY119" fmla="*/ 1270078 h 1774962"/>
                <a:gd name="connsiteX120" fmla="*/ 1581542 w 1774962"/>
                <a:gd name="connsiteY120" fmla="*/ 1249955 h 1774962"/>
                <a:gd name="connsiteX121" fmla="*/ 1552647 w 1774962"/>
                <a:gd name="connsiteY121" fmla="*/ 1236024 h 1774962"/>
                <a:gd name="connsiteX122" fmla="*/ 1538200 w 1774962"/>
                <a:gd name="connsiteY122" fmla="*/ 1240152 h 1774962"/>
                <a:gd name="connsiteX123" fmla="*/ 1473187 w 1774962"/>
                <a:gd name="connsiteY123" fmla="*/ 1340767 h 1774962"/>
                <a:gd name="connsiteX124" fmla="*/ 1475251 w 1774962"/>
                <a:gd name="connsiteY124" fmla="*/ 1358310 h 1774962"/>
                <a:gd name="connsiteX125" fmla="*/ 1535104 w 1774962"/>
                <a:gd name="connsiteY125" fmla="*/ 1430031 h 1774962"/>
                <a:gd name="connsiteX126" fmla="*/ 1545424 w 1774962"/>
                <a:gd name="connsiteY126" fmla="*/ 1444995 h 1774962"/>
                <a:gd name="connsiteX127" fmla="*/ 1542844 w 1774962"/>
                <a:gd name="connsiteY127" fmla="*/ 1489885 h 1774962"/>
                <a:gd name="connsiteX128" fmla="*/ 1491246 w 1774962"/>
                <a:gd name="connsiteY128" fmla="*/ 1542514 h 1774962"/>
                <a:gd name="connsiteX129" fmla="*/ 1472155 w 1774962"/>
                <a:gd name="connsiteY129" fmla="*/ 1544062 h 1774962"/>
                <a:gd name="connsiteX130" fmla="*/ 1393726 w 1774962"/>
                <a:gd name="connsiteY130" fmla="*/ 1491948 h 1774962"/>
                <a:gd name="connsiteX131" fmla="*/ 1369992 w 1774962"/>
                <a:gd name="connsiteY131" fmla="*/ 1466666 h 1774962"/>
                <a:gd name="connsiteX132" fmla="*/ 1352964 w 1774962"/>
                <a:gd name="connsiteY132" fmla="*/ 1464602 h 1774962"/>
                <a:gd name="connsiteX133" fmla="*/ 1254413 w 1774962"/>
                <a:gd name="connsiteY133" fmla="*/ 1532711 h 1774962"/>
                <a:gd name="connsiteX134" fmla="*/ 1248737 w 1774962"/>
                <a:gd name="connsiteY134" fmla="*/ 1544578 h 1774962"/>
                <a:gd name="connsiteX135" fmla="*/ 1284339 w 1774962"/>
                <a:gd name="connsiteY135" fmla="*/ 1662221 h 1774962"/>
                <a:gd name="connsiteX136" fmla="*/ 1268860 w 1774962"/>
                <a:gd name="connsiteY136" fmla="*/ 1693180 h 1774962"/>
                <a:gd name="connsiteX137" fmla="*/ 1195591 w 1774962"/>
                <a:gd name="connsiteY137" fmla="*/ 1724654 h 1774962"/>
                <a:gd name="connsiteX138" fmla="*/ 1178564 w 1774962"/>
                <a:gd name="connsiteY138" fmla="*/ 1719495 h 1774962"/>
                <a:gd name="connsiteX139" fmla="*/ 1125418 w 1774962"/>
                <a:gd name="connsiteY139" fmla="*/ 1640034 h 1774962"/>
                <a:gd name="connsiteX140" fmla="*/ 1113035 w 1774962"/>
                <a:gd name="connsiteY140" fmla="*/ 1606496 h 1774962"/>
                <a:gd name="connsiteX141" fmla="*/ 1099619 w 1774962"/>
                <a:gd name="connsiteY141" fmla="*/ 1599272 h 1774962"/>
                <a:gd name="connsiteX142" fmla="*/ 979913 w 1774962"/>
                <a:gd name="connsiteY142" fmla="*/ 1624555 h 1774962"/>
                <a:gd name="connsiteX143" fmla="*/ 972173 w 1774962"/>
                <a:gd name="connsiteY143" fmla="*/ 1634874 h 1774962"/>
                <a:gd name="connsiteX144" fmla="*/ 957726 w 1774962"/>
                <a:gd name="connsiteY144" fmla="*/ 1767481 h 1774962"/>
                <a:gd name="connsiteX145" fmla="*/ 945858 w 1774962"/>
                <a:gd name="connsiteY145" fmla="*/ 1777800 h 1774962"/>
                <a:gd name="connsiteX146" fmla="*/ 895808 w 1774962"/>
                <a:gd name="connsiteY146" fmla="*/ 1779864 h 1774962"/>
                <a:gd name="connsiteX147" fmla="*/ 894776 w 1774962"/>
                <a:gd name="connsiteY147" fmla="*/ 1775736 h 1774962"/>
                <a:gd name="connsiteX148" fmla="*/ 890648 w 1774962"/>
                <a:gd name="connsiteY148" fmla="*/ 1454798 h 1774962"/>
                <a:gd name="connsiteX149" fmla="*/ 1452548 w 1774962"/>
                <a:gd name="connsiteY149" fmla="*/ 884127 h 1774962"/>
                <a:gd name="connsiteX150" fmla="*/ 881361 w 1774962"/>
                <a:gd name="connsiteY150" fmla="*/ 322228 h 1774962"/>
                <a:gd name="connsiteX151" fmla="*/ 320494 w 1774962"/>
                <a:gd name="connsiteY151" fmla="*/ 893415 h 1774962"/>
                <a:gd name="connsiteX152" fmla="*/ 890648 w 1774962"/>
                <a:gd name="connsiteY152" fmla="*/ 1454798 h 177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74962" h="1774962">
                  <a:moveTo>
                    <a:pt x="894776" y="1775736"/>
                  </a:moveTo>
                  <a:cubicBezTo>
                    <a:pt x="880845" y="1775736"/>
                    <a:pt x="866397" y="1775736"/>
                    <a:pt x="852466" y="1775736"/>
                  </a:cubicBezTo>
                  <a:cubicBezTo>
                    <a:pt x="844726" y="1775736"/>
                    <a:pt x="840599" y="1772640"/>
                    <a:pt x="839567" y="1764901"/>
                  </a:cubicBezTo>
                  <a:cubicBezTo>
                    <a:pt x="833375" y="1731878"/>
                    <a:pt x="826151" y="1699371"/>
                    <a:pt x="819960" y="1666349"/>
                  </a:cubicBezTo>
                  <a:cubicBezTo>
                    <a:pt x="817896" y="1656545"/>
                    <a:pt x="820992" y="1646742"/>
                    <a:pt x="822024" y="1636938"/>
                  </a:cubicBezTo>
                  <a:cubicBezTo>
                    <a:pt x="823056" y="1628682"/>
                    <a:pt x="820992" y="1624555"/>
                    <a:pt x="811704" y="1623523"/>
                  </a:cubicBezTo>
                  <a:cubicBezTo>
                    <a:pt x="772490" y="1619395"/>
                    <a:pt x="733275" y="1612171"/>
                    <a:pt x="695093" y="1601852"/>
                  </a:cubicBezTo>
                  <a:cubicBezTo>
                    <a:pt x="686837" y="1599788"/>
                    <a:pt x="682194" y="1602368"/>
                    <a:pt x="680130" y="1610623"/>
                  </a:cubicBezTo>
                  <a:cubicBezTo>
                    <a:pt x="669294" y="1655513"/>
                    <a:pt x="636788" y="1688020"/>
                    <a:pt x="615116" y="1727234"/>
                  </a:cubicBezTo>
                  <a:cubicBezTo>
                    <a:pt x="612537" y="1731878"/>
                    <a:pt x="608409" y="1731878"/>
                    <a:pt x="603765" y="1730330"/>
                  </a:cubicBezTo>
                  <a:cubicBezTo>
                    <a:pt x="572807" y="1720011"/>
                    <a:pt x="542364" y="1707627"/>
                    <a:pt x="512953" y="1694212"/>
                  </a:cubicBezTo>
                  <a:cubicBezTo>
                    <a:pt x="506761" y="1691632"/>
                    <a:pt x="506245" y="1686988"/>
                    <a:pt x="507277" y="1681828"/>
                  </a:cubicBezTo>
                  <a:cubicBezTo>
                    <a:pt x="513985" y="1648806"/>
                    <a:pt x="519661" y="1615783"/>
                    <a:pt x="527400" y="1583277"/>
                  </a:cubicBezTo>
                  <a:cubicBezTo>
                    <a:pt x="529980" y="1572441"/>
                    <a:pt x="536172" y="1562637"/>
                    <a:pt x="541848" y="1552834"/>
                  </a:cubicBezTo>
                  <a:cubicBezTo>
                    <a:pt x="545460" y="1546642"/>
                    <a:pt x="544428" y="1543030"/>
                    <a:pt x="537720" y="1539418"/>
                  </a:cubicBezTo>
                  <a:cubicBezTo>
                    <a:pt x="501601" y="1520327"/>
                    <a:pt x="467547" y="1497624"/>
                    <a:pt x="435041" y="1472857"/>
                  </a:cubicBezTo>
                  <a:cubicBezTo>
                    <a:pt x="429365" y="1468214"/>
                    <a:pt x="425237" y="1468214"/>
                    <a:pt x="420593" y="1474921"/>
                  </a:cubicBezTo>
                  <a:cubicBezTo>
                    <a:pt x="393762" y="1512588"/>
                    <a:pt x="350936" y="1531163"/>
                    <a:pt x="315334" y="1559026"/>
                  </a:cubicBezTo>
                  <a:cubicBezTo>
                    <a:pt x="310690" y="1562637"/>
                    <a:pt x="307078" y="1561090"/>
                    <a:pt x="302950" y="1557478"/>
                  </a:cubicBezTo>
                  <a:cubicBezTo>
                    <a:pt x="278699" y="1536323"/>
                    <a:pt x="255996" y="1513104"/>
                    <a:pt x="233809" y="1490401"/>
                  </a:cubicBezTo>
                  <a:cubicBezTo>
                    <a:pt x="229682" y="1485757"/>
                    <a:pt x="229165" y="1482145"/>
                    <a:pt x="232777" y="1476985"/>
                  </a:cubicBezTo>
                  <a:cubicBezTo>
                    <a:pt x="251352" y="1449122"/>
                    <a:pt x="269928" y="1421260"/>
                    <a:pt x="289019" y="1393397"/>
                  </a:cubicBezTo>
                  <a:cubicBezTo>
                    <a:pt x="295210" y="1384625"/>
                    <a:pt x="304498" y="1378949"/>
                    <a:pt x="312754" y="1371726"/>
                  </a:cubicBezTo>
                  <a:cubicBezTo>
                    <a:pt x="318946" y="1366566"/>
                    <a:pt x="319978" y="1361922"/>
                    <a:pt x="314818" y="1355731"/>
                  </a:cubicBezTo>
                  <a:cubicBezTo>
                    <a:pt x="289535" y="1324256"/>
                    <a:pt x="266316" y="1291233"/>
                    <a:pt x="246193" y="1255631"/>
                  </a:cubicBezTo>
                  <a:cubicBezTo>
                    <a:pt x="241549" y="1247375"/>
                    <a:pt x="236905" y="1248923"/>
                    <a:pt x="230713" y="1253051"/>
                  </a:cubicBezTo>
                  <a:cubicBezTo>
                    <a:pt x="191499" y="1277302"/>
                    <a:pt x="145577" y="1277818"/>
                    <a:pt x="102751" y="1289685"/>
                  </a:cubicBezTo>
                  <a:cubicBezTo>
                    <a:pt x="97075" y="1291233"/>
                    <a:pt x="93979" y="1288137"/>
                    <a:pt x="91916" y="1282978"/>
                  </a:cubicBezTo>
                  <a:cubicBezTo>
                    <a:pt x="77984" y="1254083"/>
                    <a:pt x="65085" y="1224156"/>
                    <a:pt x="53733" y="1194230"/>
                  </a:cubicBezTo>
                  <a:cubicBezTo>
                    <a:pt x="51669" y="1188038"/>
                    <a:pt x="53217" y="1184426"/>
                    <a:pt x="58377" y="1181330"/>
                  </a:cubicBezTo>
                  <a:cubicBezTo>
                    <a:pt x="86240" y="1162755"/>
                    <a:pt x="113587" y="1143664"/>
                    <a:pt x="142481" y="1125605"/>
                  </a:cubicBezTo>
                  <a:cubicBezTo>
                    <a:pt x="151769" y="1119929"/>
                    <a:pt x="163120" y="1117349"/>
                    <a:pt x="173956" y="1114253"/>
                  </a:cubicBezTo>
                  <a:cubicBezTo>
                    <a:pt x="180664" y="1112189"/>
                    <a:pt x="182727" y="1109093"/>
                    <a:pt x="180664" y="1101870"/>
                  </a:cubicBezTo>
                  <a:cubicBezTo>
                    <a:pt x="168796" y="1062139"/>
                    <a:pt x="160541" y="1021893"/>
                    <a:pt x="154865" y="981131"/>
                  </a:cubicBezTo>
                  <a:cubicBezTo>
                    <a:pt x="153833" y="974423"/>
                    <a:pt x="150737" y="972359"/>
                    <a:pt x="144029" y="973391"/>
                  </a:cubicBezTo>
                  <a:cubicBezTo>
                    <a:pt x="98107" y="981131"/>
                    <a:pt x="54765" y="963588"/>
                    <a:pt x="10391" y="958428"/>
                  </a:cubicBezTo>
                  <a:cubicBezTo>
                    <a:pt x="4715" y="957912"/>
                    <a:pt x="2652" y="954300"/>
                    <a:pt x="2135" y="948624"/>
                  </a:cubicBezTo>
                  <a:cubicBezTo>
                    <a:pt x="-960" y="916118"/>
                    <a:pt x="72" y="883611"/>
                    <a:pt x="588" y="850589"/>
                  </a:cubicBezTo>
                  <a:cubicBezTo>
                    <a:pt x="588" y="844397"/>
                    <a:pt x="4715" y="841817"/>
                    <a:pt x="10391" y="840785"/>
                  </a:cubicBezTo>
                  <a:cubicBezTo>
                    <a:pt x="43930" y="834077"/>
                    <a:pt x="76952" y="827370"/>
                    <a:pt x="110491" y="820662"/>
                  </a:cubicBezTo>
                  <a:cubicBezTo>
                    <a:pt x="120294" y="818598"/>
                    <a:pt x="130098" y="821694"/>
                    <a:pt x="139901" y="822726"/>
                  </a:cubicBezTo>
                  <a:cubicBezTo>
                    <a:pt x="148157" y="823758"/>
                    <a:pt x="152285" y="820662"/>
                    <a:pt x="153317" y="811890"/>
                  </a:cubicBezTo>
                  <a:cubicBezTo>
                    <a:pt x="157445" y="773192"/>
                    <a:pt x="164668" y="734494"/>
                    <a:pt x="174472" y="696827"/>
                  </a:cubicBezTo>
                  <a:cubicBezTo>
                    <a:pt x="177052" y="687024"/>
                    <a:pt x="173440" y="682380"/>
                    <a:pt x="164152" y="680316"/>
                  </a:cubicBezTo>
                  <a:cubicBezTo>
                    <a:pt x="120294" y="668965"/>
                    <a:pt x="87272" y="636974"/>
                    <a:pt x="49090" y="615819"/>
                  </a:cubicBezTo>
                  <a:cubicBezTo>
                    <a:pt x="44961" y="613755"/>
                    <a:pt x="44961" y="610143"/>
                    <a:pt x="45993" y="606015"/>
                  </a:cubicBezTo>
                  <a:cubicBezTo>
                    <a:pt x="56313" y="574541"/>
                    <a:pt x="69212" y="544098"/>
                    <a:pt x="82628" y="513655"/>
                  </a:cubicBezTo>
                  <a:cubicBezTo>
                    <a:pt x="85208" y="507980"/>
                    <a:pt x="89336" y="506948"/>
                    <a:pt x="93979" y="508496"/>
                  </a:cubicBezTo>
                  <a:cubicBezTo>
                    <a:pt x="137322" y="519847"/>
                    <a:pt x="183760" y="518815"/>
                    <a:pt x="224006" y="543066"/>
                  </a:cubicBezTo>
                  <a:cubicBezTo>
                    <a:pt x="230713" y="547194"/>
                    <a:pt x="233809" y="544614"/>
                    <a:pt x="236905" y="538938"/>
                  </a:cubicBezTo>
                  <a:cubicBezTo>
                    <a:pt x="255996" y="503336"/>
                    <a:pt x="278183" y="469281"/>
                    <a:pt x="302434" y="437291"/>
                  </a:cubicBezTo>
                  <a:cubicBezTo>
                    <a:pt x="305530" y="433163"/>
                    <a:pt x="310690" y="428519"/>
                    <a:pt x="302950" y="423359"/>
                  </a:cubicBezTo>
                  <a:cubicBezTo>
                    <a:pt x="273540" y="404268"/>
                    <a:pt x="258576" y="373826"/>
                    <a:pt x="238453" y="346995"/>
                  </a:cubicBezTo>
                  <a:cubicBezTo>
                    <a:pt x="234841" y="342351"/>
                    <a:pt x="232262" y="337707"/>
                    <a:pt x="228650" y="333063"/>
                  </a:cubicBezTo>
                  <a:cubicBezTo>
                    <a:pt x="212654" y="310360"/>
                    <a:pt x="212138" y="309844"/>
                    <a:pt x="230713" y="290237"/>
                  </a:cubicBezTo>
                  <a:cubicBezTo>
                    <a:pt x="248257" y="271662"/>
                    <a:pt x="266316" y="254119"/>
                    <a:pt x="283859" y="236060"/>
                  </a:cubicBezTo>
                  <a:cubicBezTo>
                    <a:pt x="289535" y="230384"/>
                    <a:pt x="294179" y="229868"/>
                    <a:pt x="300370" y="234512"/>
                  </a:cubicBezTo>
                  <a:cubicBezTo>
                    <a:pt x="327201" y="252571"/>
                    <a:pt x="354032" y="270114"/>
                    <a:pt x="380863" y="288173"/>
                  </a:cubicBezTo>
                  <a:cubicBezTo>
                    <a:pt x="390150" y="294365"/>
                    <a:pt x="396342" y="303137"/>
                    <a:pt x="403050" y="311392"/>
                  </a:cubicBezTo>
                  <a:cubicBezTo>
                    <a:pt x="408726" y="319132"/>
                    <a:pt x="413885" y="320680"/>
                    <a:pt x="422141" y="313972"/>
                  </a:cubicBezTo>
                  <a:cubicBezTo>
                    <a:pt x="452584" y="288689"/>
                    <a:pt x="485606" y="266502"/>
                    <a:pt x="519661" y="246895"/>
                  </a:cubicBezTo>
                  <a:cubicBezTo>
                    <a:pt x="524820" y="243799"/>
                    <a:pt x="529464" y="240703"/>
                    <a:pt x="524820" y="233996"/>
                  </a:cubicBezTo>
                  <a:cubicBezTo>
                    <a:pt x="502633" y="202005"/>
                    <a:pt x="501086" y="163823"/>
                    <a:pt x="492314" y="127704"/>
                  </a:cubicBezTo>
                  <a:cubicBezTo>
                    <a:pt x="484574" y="96230"/>
                    <a:pt x="485606" y="96746"/>
                    <a:pt x="514501" y="82298"/>
                  </a:cubicBezTo>
                  <a:cubicBezTo>
                    <a:pt x="535140" y="71979"/>
                    <a:pt x="557327" y="64239"/>
                    <a:pt x="578482" y="55468"/>
                  </a:cubicBezTo>
                  <a:cubicBezTo>
                    <a:pt x="586222" y="52372"/>
                    <a:pt x="590866" y="52888"/>
                    <a:pt x="595509" y="60111"/>
                  </a:cubicBezTo>
                  <a:cubicBezTo>
                    <a:pt x="613053" y="86942"/>
                    <a:pt x="630596" y="113257"/>
                    <a:pt x="648655" y="139572"/>
                  </a:cubicBezTo>
                  <a:cubicBezTo>
                    <a:pt x="655363" y="149375"/>
                    <a:pt x="657427" y="160727"/>
                    <a:pt x="661039" y="172078"/>
                  </a:cubicBezTo>
                  <a:cubicBezTo>
                    <a:pt x="663618" y="180334"/>
                    <a:pt x="667230" y="182914"/>
                    <a:pt x="675486" y="180334"/>
                  </a:cubicBezTo>
                  <a:cubicBezTo>
                    <a:pt x="713668" y="168983"/>
                    <a:pt x="752882" y="160727"/>
                    <a:pt x="792613" y="155567"/>
                  </a:cubicBezTo>
                  <a:cubicBezTo>
                    <a:pt x="800352" y="154535"/>
                    <a:pt x="802932" y="151439"/>
                    <a:pt x="801900" y="143700"/>
                  </a:cubicBezTo>
                  <a:cubicBezTo>
                    <a:pt x="795193" y="98294"/>
                    <a:pt x="811704" y="55468"/>
                    <a:pt x="816864" y="11094"/>
                  </a:cubicBezTo>
                  <a:cubicBezTo>
                    <a:pt x="817380" y="5934"/>
                    <a:pt x="820476" y="2838"/>
                    <a:pt x="826151" y="2322"/>
                  </a:cubicBezTo>
                  <a:cubicBezTo>
                    <a:pt x="859174" y="-1290"/>
                    <a:pt x="892196" y="258"/>
                    <a:pt x="925219" y="774"/>
                  </a:cubicBezTo>
                  <a:cubicBezTo>
                    <a:pt x="930895" y="774"/>
                    <a:pt x="933475" y="4902"/>
                    <a:pt x="934507" y="10062"/>
                  </a:cubicBezTo>
                  <a:cubicBezTo>
                    <a:pt x="941214" y="43600"/>
                    <a:pt x="948438" y="77139"/>
                    <a:pt x="954114" y="111193"/>
                  </a:cubicBezTo>
                  <a:cubicBezTo>
                    <a:pt x="955662" y="120481"/>
                    <a:pt x="953082" y="130800"/>
                    <a:pt x="952050" y="140604"/>
                  </a:cubicBezTo>
                  <a:cubicBezTo>
                    <a:pt x="951018" y="148343"/>
                    <a:pt x="954114" y="151955"/>
                    <a:pt x="962369" y="152987"/>
                  </a:cubicBezTo>
                  <a:cubicBezTo>
                    <a:pt x="1001584" y="157115"/>
                    <a:pt x="1040798" y="164339"/>
                    <a:pt x="1078980" y="174658"/>
                  </a:cubicBezTo>
                  <a:cubicBezTo>
                    <a:pt x="1085172" y="176206"/>
                    <a:pt x="1091364" y="176722"/>
                    <a:pt x="1093428" y="168467"/>
                  </a:cubicBezTo>
                  <a:cubicBezTo>
                    <a:pt x="1101683" y="130284"/>
                    <a:pt x="1127482" y="101390"/>
                    <a:pt x="1147089" y="69399"/>
                  </a:cubicBezTo>
                  <a:cubicBezTo>
                    <a:pt x="1162569" y="43084"/>
                    <a:pt x="1163601" y="43600"/>
                    <a:pt x="1192495" y="54436"/>
                  </a:cubicBezTo>
                  <a:cubicBezTo>
                    <a:pt x="1214682" y="62691"/>
                    <a:pt x="1236353" y="71979"/>
                    <a:pt x="1258024" y="81266"/>
                  </a:cubicBezTo>
                  <a:cubicBezTo>
                    <a:pt x="1265764" y="84362"/>
                    <a:pt x="1268860" y="88490"/>
                    <a:pt x="1267312" y="96746"/>
                  </a:cubicBezTo>
                  <a:cubicBezTo>
                    <a:pt x="1260604" y="128736"/>
                    <a:pt x="1254928" y="160727"/>
                    <a:pt x="1247705" y="192718"/>
                  </a:cubicBezTo>
                  <a:cubicBezTo>
                    <a:pt x="1245125" y="203553"/>
                    <a:pt x="1238417" y="213873"/>
                    <a:pt x="1233258" y="224192"/>
                  </a:cubicBezTo>
                  <a:cubicBezTo>
                    <a:pt x="1229646" y="230384"/>
                    <a:pt x="1230678" y="233996"/>
                    <a:pt x="1237385" y="237608"/>
                  </a:cubicBezTo>
                  <a:cubicBezTo>
                    <a:pt x="1273504" y="256699"/>
                    <a:pt x="1307558" y="279402"/>
                    <a:pt x="1340065" y="304169"/>
                  </a:cubicBezTo>
                  <a:cubicBezTo>
                    <a:pt x="1345741" y="308812"/>
                    <a:pt x="1349868" y="309328"/>
                    <a:pt x="1354512" y="302621"/>
                  </a:cubicBezTo>
                  <a:cubicBezTo>
                    <a:pt x="1381343" y="264954"/>
                    <a:pt x="1424169" y="246379"/>
                    <a:pt x="1459771" y="218516"/>
                  </a:cubicBezTo>
                  <a:cubicBezTo>
                    <a:pt x="1464415" y="214905"/>
                    <a:pt x="1468027" y="216452"/>
                    <a:pt x="1472155" y="220064"/>
                  </a:cubicBezTo>
                  <a:cubicBezTo>
                    <a:pt x="1496406" y="241219"/>
                    <a:pt x="1519109" y="264438"/>
                    <a:pt x="1541296" y="287657"/>
                  </a:cubicBezTo>
                  <a:cubicBezTo>
                    <a:pt x="1545424" y="292301"/>
                    <a:pt x="1545940" y="296429"/>
                    <a:pt x="1542328" y="301073"/>
                  </a:cubicBezTo>
                  <a:cubicBezTo>
                    <a:pt x="1523237" y="329452"/>
                    <a:pt x="1505177" y="357830"/>
                    <a:pt x="1485570" y="385693"/>
                  </a:cubicBezTo>
                  <a:cubicBezTo>
                    <a:pt x="1479895" y="393949"/>
                    <a:pt x="1470607" y="400140"/>
                    <a:pt x="1462868" y="406332"/>
                  </a:cubicBezTo>
                  <a:cubicBezTo>
                    <a:pt x="1456676" y="411492"/>
                    <a:pt x="1455644" y="416136"/>
                    <a:pt x="1460803" y="422327"/>
                  </a:cubicBezTo>
                  <a:cubicBezTo>
                    <a:pt x="1486086" y="453802"/>
                    <a:pt x="1509305" y="487341"/>
                    <a:pt x="1529428" y="522427"/>
                  </a:cubicBezTo>
                  <a:cubicBezTo>
                    <a:pt x="1534072" y="530167"/>
                    <a:pt x="1538716" y="529135"/>
                    <a:pt x="1544908" y="525007"/>
                  </a:cubicBezTo>
                  <a:cubicBezTo>
                    <a:pt x="1584122" y="500756"/>
                    <a:pt x="1630044" y="500240"/>
                    <a:pt x="1672870" y="488373"/>
                  </a:cubicBezTo>
                  <a:cubicBezTo>
                    <a:pt x="1678546" y="486825"/>
                    <a:pt x="1681642" y="489921"/>
                    <a:pt x="1683706" y="495080"/>
                  </a:cubicBezTo>
                  <a:cubicBezTo>
                    <a:pt x="1697637" y="523975"/>
                    <a:pt x="1710537" y="553902"/>
                    <a:pt x="1721888" y="583828"/>
                  </a:cubicBezTo>
                  <a:cubicBezTo>
                    <a:pt x="1723952" y="590020"/>
                    <a:pt x="1722404" y="593632"/>
                    <a:pt x="1717244" y="596728"/>
                  </a:cubicBezTo>
                  <a:cubicBezTo>
                    <a:pt x="1689381" y="615303"/>
                    <a:pt x="1662035" y="634394"/>
                    <a:pt x="1633140" y="652453"/>
                  </a:cubicBezTo>
                  <a:cubicBezTo>
                    <a:pt x="1623852" y="658129"/>
                    <a:pt x="1612501" y="660709"/>
                    <a:pt x="1601665" y="663805"/>
                  </a:cubicBezTo>
                  <a:cubicBezTo>
                    <a:pt x="1594958" y="665869"/>
                    <a:pt x="1592894" y="668965"/>
                    <a:pt x="1594958" y="676188"/>
                  </a:cubicBezTo>
                  <a:cubicBezTo>
                    <a:pt x="1606309" y="715403"/>
                    <a:pt x="1615081" y="755133"/>
                    <a:pt x="1620241" y="795895"/>
                  </a:cubicBezTo>
                  <a:cubicBezTo>
                    <a:pt x="1621272" y="803119"/>
                    <a:pt x="1624368" y="805699"/>
                    <a:pt x="1631076" y="804667"/>
                  </a:cubicBezTo>
                  <a:cubicBezTo>
                    <a:pt x="1676482" y="797959"/>
                    <a:pt x="1719308" y="814470"/>
                    <a:pt x="1763682" y="819630"/>
                  </a:cubicBezTo>
                  <a:cubicBezTo>
                    <a:pt x="1769874" y="820146"/>
                    <a:pt x="1772454" y="823758"/>
                    <a:pt x="1773486" y="829950"/>
                  </a:cubicBezTo>
                  <a:cubicBezTo>
                    <a:pt x="1776582" y="862456"/>
                    <a:pt x="1775034" y="895479"/>
                    <a:pt x="1775034" y="927985"/>
                  </a:cubicBezTo>
                  <a:cubicBezTo>
                    <a:pt x="1775034" y="933661"/>
                    <a:pt x="1771422" y="936241"/>
                    <a:pt x="1766262" y="937273"/>
                  </a:cubicBezTo>
                  <a:cubicBezTo>
                    <a:pt x="1732207" y="943981"/>
                    <a:pt x="1698153" y="951204"/>
                    <a:pt x="1663583" y="957396"/>
                  </a:cubicBezTo>
                  <a:cubicBezTo>
                    <a:pt x="1654811" y="958944"/>
                    <a:pt x="1645523" y="956364"/>
                    <a:pt x="1636752" y="955332"/>
                  </a:cubicBezTo>
                  <a:cubicBezTo>
                    <a:pt x="1627980" y="954300"/>
                    <a:pt x="1623336" y="956364"/>
                    <a:pt x="1622304" y="966684"/>
                  </a:cubicBezTo>
                  <a:cubicBezTo>
                    <a:pt x="1618177" y="1005382"/>
                    <a:pt x="1610953" y="1044080"/>
                    <a:pt x="1601149" y="1081746"/>
                  </a:cubicBezTo>
                  <a:cubicBezTo>
                    <a:pt x="1598569" y="1091034"/>
                    <a:pt x="1601665" y="1095678"/>
                    <a:pt x="1610437" y="1097742"/>
                  </a:cubicBezTo>
                  <a:cubicBezTo>
                    <a:pt x="1654811" y="1108577"/>
                    <a:pt x="1687318" y="1140568"/>
                    <a:pt x="1726016" y="1161723"/>
                  </a:cubicBezTo>
                  <a:cubicBezTo>
                    <a:pt x="1731176" y="1164819"/>
                    <a:pt x="1731176" y="1168947"/>
                    <a:pt x="1729112" y="1174107"/>
                  </a:cubicBezTo>
                  <a:cubicBezTo>
                    <a:pt x="1718792" y="1204549"/>
                    <a:pt x="1706409" y="1234476"/>
                    <a:pt x="1693509" y="1263887"/>
                  </a:cubicBezTo>
                  <a:cubicBezTo>
                    <a:pt x="1690929" y="1269562"/>
                    <a:pt x="1687318" y="1271626"/>
                    <a:pt x="1681126" y="1270078"/>
                  </a:cubicBezTo>
                  <a:cubicBezTo>
                    <a:pt x="1648103" y="1263371"/>
                    <a:pt x="1614565" y="1257179"/>
                    <a:pt x="1581542" y="1249955"/>
                  </a:cubicBezTo>
                  <a:cubicBezTo>
                    <a:pt x="1571223" y="1247375"/>
                    <a:pt x="1561935" y="1241184"/>
                    <a:pt x="1552647" y="1236024"/>
                  </a:cubicBezTo>
                  <a:cubicBezTo>
                    <a:pt x="1545940" y="1232412"/>
                    <a:pt x="1542328" y="1232928"/>
                    <a:pt x="1538200" y="1240152"/>
                  </a:cubicBezTo>
                  <a:cubicBezTo>
                    <a:pt x="1519109" y="1275238"/>
                    <a:pt x="1497954" y="1309293"/>
                    <a:pt x="1473187" y="1340767"/>
                  </a:cubicBezTo>
                  <a:cubicBezTo>
                    <a:pt x="1467511" y="1347991"/>
                    <a:pt x="1466479" y="1352635"/>
                    <a:pt x="1475251" y="1358310"/>
                  </a:cubicBezTo>
                  <a:cubicBezTo>
                    <a:pt x="1502598" y="1375854"/>
                    <a:pt x="1516013" y="1405264"/>
                    <a:pt x="1535104" y="1430031"/>
                  </a:cubicBezTo>
                  <a:cubicBezTo>
                    <a:pt x="1538716" y="1434675"/>
                    <a:pt x="1541812" y="1439835"/>
                    <a:pt x="1545424" y="1444995"/>
                  </a:cubicBezTo>
                  <a:cubicBezTo>
                    <a:pt x="1566063" y="1474921"/>
                    <a:pt x="1565031" y="1464602"/>
                    <a:pt x="1542844" y="1489885"/>
                  </a:cubicBezTo>
                  <a:cubicBezTo>
                    <a:pt x="1526849" y="1508460"/>
                    <a:pt x="1508273" y="1524971"/>
                    <a:pt x="1491246" y="1542514"/>
                  </a:cubicBezTo>
                  <a:cubicBezTo>
                    <a:pt x="1485054" y="1549222"/>
                    <a:pt x="1479895" y="1549222"/>
                    <a:pt x="1472155" y="1544062"/>
                  </a:cubicBezTo>
                  <a:cubicBezTo>
                    <a:pt x="1446356" y="1526519"/>
                    <a:pt x="1420041" y="1508976"/>
                    <a:pt x="1393726" y="1491948"/>
                  </a:cubicBezTo>
                  <a:cubicBezTo>
                    <a:pt x="1383923" y="1485241"/>
                    <a:pt x="1377215" y="1475437"/>
                    <a:pt x="1369992" y="1466666"/>
                  </a:cubicBezTo>
                  <a:cubicBezTo>
                    <a:pt x="1364316" y="1459958"/>
                    <a:pt x="1359672" y="1458926"/>
                    <a:pt x="1352964" y="1464602"/>
                  </a:cubicBezTo>
                  <a:cubicBezTo>
                    <a:pt x="1322005" y="1489885"/>
                    <a:pt x="1288983" y="1512588"/>
                    <a:pt x="1254413" y="1532711"/>
                  </a:cubicBezTo>
                  <a:cubicBezTo>
                    <a:pt x="1249769" y="1535291"/>
                    <a:pt x="1244609" y="1537871"/>
                    <a:pt x="1248737" y="1544578"/>
                  </a:cubicBezTo>
                  <a:cubicBezTo>
                    <a:pt x="1272472" y="1580181"/>
                    <a:pt x="1274020" y="1622491"/>
                    <a:pt x="1284339" y="1662221"/>
                  </a:cubicBezTo>
                  <a:cubicBezTo>
                    <a:pt x="1290531" y="1685440"/>
                    <a:pt x="1292079" y="1682344"/>
                    <a:pt x="1268860" y="1693180"/>
                  </a:cubicBezTo>
                  <a:cubicBezTo>
                    <a:pt x="1244609" y="1704531"/>
                    <a:pt x="1219842" y="1714335"/>
                    <a:pt x="1195591" y="1724654"/>
                  </a:cubicBezTo>
                  <a:cubicBezTo>
                    <a:pt x="1187851" y="1727750"/>
                    <a:pt x="1183208" y="1726718"/>
                    <a:pt x="1178564" y="1719495"/>
                  </a:cubicBezTo>
                  <a:cubicBezTo>
                    <a:pt x="1161021" y="1692664"/>
                    <a:pt x="1142962" y="1666865"/>
                    <a:pt x="1125418" y="1640034"/>
                  </a:cubicBezTo>
                  <a:cubicBezTo>
                    <a:pt x="1118711" y="1629715"/>
                    <a:pt x="1116131" y="1617847"/>
                    <a:pt x="1113035" y="1606496"/>
                  </a:cubicBezTo>
                  <a:cubicBezTo>
                    <a:pt x="1110971" y="1599272"/>
                    <a:pt x="1107359" y="1597208"/>
                    <a:pt x="1099619" y="1599272"/>
                  </a:cubicBezTo>
                  <a:cubicBezTo>
                    <a:pt x="1060405" y="1611139"/>
                    <a:pt x="1020675" y="1619395"/>
                    <a:pt x="979913" y="1624555"/>
                  </a:cubicBezTo>
                  <a:cubicBezTo>
                    <a:pt x="973205" y="1625587"/>
                    <a:pt x="971141" y="1628682"/>
                    <a:pt x="972173" y="1634874"/>
                  </a:cubicBezTo>
                  <a:cubicBezTo>
                    <a:pt x="979397" y="1680280"/>
                    <a:pt x="962885" y="1723106"/>
                    <a:pt x="957726" y="1767481"/>
                  </a:cubicBezTo>
                  <a:cubicBezTo>
                    <a:pt x="956694" y="1775220"/>
                    <a:pt x="952566" y="1777800"/>
                    <a:pt x="945858" y="1777800"/>
                  </a:cubicBezTo>
                  <a:cubicBezTo>
                    <a:pt x="929347" y="1778316"/>
                    <a:pt x="912320" y="1779348"/>
                    <a:pt x="895808" y="1779864"/>
                  </a:cubicBezTo>
                  <a:cubicBezTo>
                    <a:pt x="894776" y="1776252"/>
                    <a:pt x="894776" y="1776252"/>
                    <a:pt x="894776" y="1775736"/>
                  </a:cubicBezTo>
                  <a:close/>
                  <a:moveTo>
                    <a:pt x="890648" y="1454798"/>
                  </a:moveTo>
                  <a:cubicBezTo>
                    <a:pt x="1199203" y="1449638"/>
                    <a:pt x="1454096" y="1207645"/>
                    <a:pt x="1452548" y="884127"/>
                  </a:cubicBezTo>
                  <a:cubicBezTo>
                    <a:pt x="1451516" y="575057"/>
                    <a:pt x="1205395" y="320164"/>
                    <a:pt x="881361" y="322228"/>
                  </a:cubicBezTo>
                  <a:cubicBezTo>
                    <a:pt x="571775" y="324292"/>
                    <a:pt x="318429" y="570929"/>
                    <a:pt x="320494" y="893415"/>
                  </a:cubicBezTo>
                  <a:cubicBezTo>
                    <a:pt x="323073" y="1202485"/>
                    <a:pt x="569195" y="1452218"/>
                    <a:pt x="890648" y="145479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DBF296DB-D0C8-471D-91FE-F4B26B99C108}"/>
                </a:ext>
              </a:extLst>
            </p:cNvPr>
            <p:cNvSpPr/>
            <p:nvPr/>
          </p:nvSpPr>
          <p:spPr>
            <a:xfrm>
              <a:off x="6408280" y="6041992"/>
              <a:ext cx="494433" cy="491686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193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3532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0811BDD-858E-4663-871A-2B293641141B}"/>
              </a:ext>
            </a:extLst>
          </p:cNvPr>
          <p:cNvGrpSpPr/>
          <p:nvPr/>
        </p:nvGrpSpPr>
        <p:grpSpPr>
          <a:xfrm rot="12366785">
            <a:off x="10129411" y="5122363"/>
            <a:ext cx="1606966" cy="1446929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228A7DD-C11F-4B4E-AF2C-CE54F2008B9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4EBFD568-8E6E-401C-AE55-F36A046BAF38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9F4DA946-3FFE-44A8-9614-341AEDEEE4EB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E9B41061-E576-4CF5-9B7C-FC1E177299A2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4C2D19A9-E706-4355-967B-37AED5F69B20}"/>
              </a:ext>
            </a:extLst>
          </p:cNvPr>
          <p:cNvSpPr/>
          <p:nvPr/>
        </p:nvSpPr>
        <p:spPr>
          <a:xfrm>
            <a:off x="10132589" y="4237994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BC20A26-F482-4693-ACD6-51371EC7CC4B}"/>
              </a:ext>
            </a:extLst>
          </p:cNvPr>
          <p:cNvGrpSpPr/>
          <p:nvPr/>
        </p:nvGrpSpPr>
        <p:grpSpPr>
          <a:xfrm rot="2159485">
            <a:off x="10055501" y="296435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D9359D8-12EB-4981-8FC9-674C1DA3FA8C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="" xmlns:a16="http://schemas.microsoft.com/office/drawing/2014/main" id="{D9AE250E-0814-4DFF-80F3-7D1B1F0463B4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FAA6CAE3-5ACB-4D9C-ADB8-97A59EC650F1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8F2F002E-A757-44E2-B762-EAA60285B2A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ED14329A-1A87-4CC1-B3DE-BA0FD7750868}"/>
              </a:ext>
            </a:extLst>
          </p:cNvPr>
          <p:cNvSpPr/>
          <p:nvPr/>
        </p:nvSpPr>
        <p:spPr>
          <a:xfrm>
            <a:off x="8967752" y="3381941"/>
            <a:ext cx="936646" cy="931442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D9A123FC-02CE-41F5-8044-BF4EEF221F28}"/>
              </a:ext>
            </a:extLst>
          </p:cNvPr>
          <p:cNvSpPr/>
          <p:nvPr/>
        </p:nvSpPr>
        <p:spPr>
          <a:xfrm>
            <a:off x="3024122" y="1688320"/>
            <a:ext cx="1051669" cy="1070562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64288D6C-FFD6-4513-B7FB-6E8702672008}"/>
              </a:ext>
            </a:extLst>
          </p:cNvPr>
          <p:cNvSpPr/>
          <p:nvPr/>
        </p:nvSpPr>
        <p:spPr>
          <a:xfrm>
            <a:off x="11118869" y="220249"/>
            <a:ext cx="853923" cy="853924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A009AE0-84D1-46BD-A3D1-DE1CB19D32ED}"/>
              </a:ext>
            </a:extLst>
          </p:cNvPr>
          <p:cNvGrpSpPr/>
          <p:nvPr/>
        </p:nvGrpSpPr>
        <p:grpSpPr>
          <a:xfrm rot="1212279">
            <a:off x="4087175" y="247501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5DAD32A1-1249-4ABA-B7D2-F068D0D4D3F8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A215BE9-B303-434B-9E15-6EC5D7007495}"/>
              </a:ext>
            </a:extLst>
          </p:cNvPr>
          <p:cNvGrpSpPr/>
          <p:nvPr/>
        </p:nvGrpSpPr>
        <p:grpSpPr>
          <a:xfrm>
            <a:off x="8507469" y="529601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809DAD2-AC54-4D08-BA47-B17D63965C4A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32FE9CBB-A365-4955-9D17-02A906A0A62F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449B596-5392-4413-8239-0EFAC58C51AC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98C02BA6-7A63-47F9-8DDF-38320E62477D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952D0FF-E99F-49A0-B658-59855EA4A5AC}"/>
              </a:ext>
            </a:extLst>
          </p:cNvPr>
          <p:cNvGrpSpPr/>
          <p:nvPr/>
        </p:nvGrpSpPr>
        <p:grpSpPr>
          <a:xfrm rot="18655185">
            <a:off x="7923365" y="480976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E06EEF8-C820-49D6-9EAE-41763A5315FA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6B6371E7-8DBE-4426-B808-11EE3562F156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6B056C3D-76B0-4443-AB02-45EB5BF3EE13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07089887-82B9-4AAD-94F6-87BE88D57333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B558D77-924C-4DCC-BFF7-E4B3731F5DA2}"/>
              </a:ext>
            </a:extLst>
          </p:cNvPr>
          <p:cNvGrpSpPr/>
          <p:nvPr/>
        </p:nvGrpSpPr>
        <p:grpSpPr>
          <a:xfrm>
            <a:off x="218787" y="4076953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889ABFBE-0792-4BCE-A56B-CA7BFD894F8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CB55807-BD22-4048-954D-034035693AB1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B604511B-5CCB-4401-AD66-43DC945D070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95779E09-5F7A-4743-A1ED-396B9867C6F6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91A4F8E1-7B8C-4038-8994-541902C4B0AB}"/>
              </a:ext>
            </a:extLst>
          </p:cNvPr>
          <p:cNvSpPr/>
          <p:nvPr/>
        </p:nvSpPr>
        <p:spPr>
          <a:xfrm>
            <a:off x="3839744" y="5541765"/>
            <a:ext cx="936646" cy="931442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D31E7249-19DE-4C8D-8922-A84026F00998}"/>
              </a:ext>
            </a:extLst>
          </p:cNvPr>
          <p:cNvSpPr/>
          <p:nvPr/>
        </p:nvSpPr>
        <p:spPr>
          <a:xfrm>
            <a:off x="3024122" y="4785587"/>
            <a:ext cx="1051669" cy="1070562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05F296A9-A09A-48BD-A24C-EBADEB320079}"/>
              </a:ext>
            </a:extLst>
          </p:cNvPr>
          <p:cNvSpPr/>
          <p:nvPr/>
        </p:nvSpPr>
        <p:spPr>
          <a:xfrm rot="2246763">
            <a:off x="322349" y="3332008"/>
            <a:ext cx="1218879" cy="1218879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5E7F4FB8-48CF-4E0D-8CB1-B2ED10FE732C}"/>
              </a:ext>
            </a:extLst>
          </p:cNvPr>
          <p:cNvSpPr/>
          <p:nvPr/>
        </p:nvSpPr>
        <p:spPr>
          <a:xfrm>
            <a:off x="6408280" y="6041992"/>
            <a:ext cx="494433" cy="491686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C394B5F9-D8AC-415E-8C09-4BE415AA2EDA}"/>
              </a:ext>
            </a:extLst>
          </p:cNvPr>
          <p:cNvGrpSpPr/>
          <p:nvPr userDrawn="1"/>
        </p:nvGrpSpPr>
        <p:grpSpPr>
          <a:xfrm rot="14140429">
            <a:off x="1251624" y="1931265"/>
            <a:ext cx="1916415" cy="17255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8EFBED93-CBB4-4C98-8D24-35EE940EECB0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="" xmlns:a16="http://schemas.microsoft.com/office/drawing/2014/main" id="{2A8F8B1D-3A60-433E-8DEA-E9695D76ACF7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BC21027D-C275-43F0-9DF7-CDBF1333171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FE31230A-3F00-4E5D-AB2B-619EA30B194D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7" name="Freeform: Shape 46">
            <a:extLst>
              <a:ext uri="{FF2B5EF4-FFF2-40B4-BE49-F238E27FC236}">
                <a16:creationId xmlns="" xmlns:a16="http://schemas.microsoft.com/office/drawing/2014/main" id="{BED5CE5D-67E4-403F-B3DA-7E99871E9C8C}"/>
              </a:ext>
            </a:extLst>
          </p:cNvPr>
          <p:cNvSpPr/>
          <p:nvPr userDrawn="1"/>
        </p:nvSpPr>
        <p:spPr>
          <a:xfrm>
            <a:off x="529815" y="248541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="" xmlns:a16="http://schemas.microsoft.com/office/drawing/2014/main" id="{170C0C8B-A623-4A77-8067-AE3A11119257}"/>
              </a:ext>
            </a:extLst>
          </p:cNvPr>
          <p:cNvSpPr/>
          <p:nvPr userDrawn="1"/>
        </p:nvSpPr>
        <p:spPr>
          <a:xfrm>
            <a:off x="7565721" y="431683"/>
            <a:ext cx="1263772" cy="1286476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8EDAEFC4-4C0C-4BEB-903F-14C3DBA0B8C0}"/>
              </a:ext>
            </a:extLst>
          </p:cNvPr>
          <p:cNvGrpSpPr/>
          <p:nvPr userDrawn="1"/>
        </p:nvGrpSpPr>
        <p:grpSpPr>
          <a:xfrm rot="19800000">
            <a:off x="206465" y="743263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A1906127-6506-4703-A9AE-51223C1418C5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E3C86351-4A7B-4A01-A872-297FC5E76705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AD4F4732-F596-454F-92F1-65E5E4954D19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EB1B23E5-8635-4B3E-8862-FDD5D0A04D2D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D4404570-F880-4ADE-AC20-8133EAAC08BE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3E87EBBC-FED0-431E-A2D8-2BF60AF707F1}"/>
              </a:ext>
            </a:extLst>
          </p:cNvPr>
          <p:cNvGrpSpPr/>
          <p:nvPr userDrawn="1"/>
        </p:nvGrpSpPr>
        <p:grpSpPr>
          <a:xfrm rot="13107797">
            <a:off x="6810793" y="5777610"/>
            <a:ext cx="1277753" cy="767764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4E8B5CDA-A8E3-48D9-B1C6-1E28374AAF94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F5A5C1DD-EF26-4025-B68D-0775AA454261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F04AE5A0-084E-4214-8571-E964F22366AE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6F66AB02-A030-4AD1-9F74-1D06F453FF8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2" name="Freeform: Shape 71">
            <a:extLst>
              <a:ext uri="{FF2B5EF4-FFF2-40B4-BE49-F238E27FC236}">
                <a16:creationId xmlns="" xmlns:a16="http://schemas.microsoft.com/office/drawing/2014/main" id="{1C980EF8-E09C-4F4B-BF9F-49F28E94B6ED}"/>
              </a:ext>
            </a:extLst>
          </p:cNvPr>
          <p:cNvSpPr/>
          <p:nvPr userDrawn="1"/>
        </p:nvSpPr>
        <p:spPr>
          <a:xfrm>
            <a:off x="8809094" y="351406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4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1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3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0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AEDE-AFB0-4455-B980-29FCBCE2B3AB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E6DD-6374-442A-B260-B87F66E3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4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2164" y="2407207"/>
            <a:ext cx="101700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“REFORMA E TAK</a:t>
            </a:r>
            <a:r>
              <a:rPr lang="sq-AL" sz="5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SËS SË PASURISË</a:t>
            </a:r>
            <a:r>
              <a:rPr lang="en-US" sz="5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”</a:t>
            </a:r>
            <a:endParaRPr lang="sq-AL" sz="54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92935" y="3675673"/>
            <a:ext cx="1014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Taksim i </a:t>
            </a:r>
            <a:r>
              <a:rPr lang="sq-AL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drejtë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sq-AL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modern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sq-AL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funksional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sq-AL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transparent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 dhe </a:t>
            </a:r>
            <a:r>
              <a:rPr lang="sq-AL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 </a:t>
            </a:r>
            <a:r>
              <a:rPr lang="sq-AL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qëndrueshëm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sq-AL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 pasurive </a:t>
            </a:r>
            <a:r>
              <a:rPr lang="sq-AL" sz="2400" b="1" dirty="0">
                <a:solidFill>
                  <a:schemeClr val="bg1"/>
                </a:solidFill>
                <a:cs typeface="Arial" panose="020B0604020202020204" pitchFamily="34" charset="0"/>
              </a:rPr>
              <a:t>të paluajtshme</a:t>
            </a:r>
            <a:endParaRPr 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248727"/>
              </p:ext>
            </p:extLst>
          </p:nvPr>
        </p:nvGraphicFramePr>
        <p:xfrm>
          <a:off x="0" y="721217"/>
          <a:ext cx="12192000" cy="613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588135" y="74886"/>
            <a:ext cx="11247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/>
              <a:t>Evidenca mbi popullimin e Kadastrës Fiskale nga </a:t>
            </a:r>
            <a:r>
              <a:rPr lang="sq-AL" sz="3200" dirty="0" smtClean="0"/>
              <a:t>bashkitë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657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21210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49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>
                <a:latin typeface="+mn-lt"/>
              </a:rPr>
              <a:t>Evidenca mbi popullimin e </a:t>
            </a:r>
            <a:r>
              <a:rPr lang="sq-AL" dirty="0" smtClean="0">
                <a:latin typeface="+mn-lt"/>
              </a:rPr>
              <a:t>Kadastrës Fiskale nga </a:t>
            </a:r>
            <a:r>
              <a:rPr lang="sq-AL" dirty="0" smtClean="0">
                <a:latin typeface="+mn-lt"/>
              </a:rPr>
              <a:t>bashkitë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507911"/>
              </p:ext>
            </p:extLst>
          </p:nvPr>
        </p:nvGraphicFramePr>
        <p:xfrm>
          <a:off x="838200" y="1984796"/>
          <a:ext cx="10515600" cy="4873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3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1270" cy="1325563"/>
          </a:xfrm>
        </p:spPr>
        <p:txBody>
          <a:bodyPr>
            <a:normAutofit fontScale="90000"/>
          </a:bodyPr>
          <a:lstStyle/>
          <a:p>
            <a:r>
              <a:rPr lang="sq-AL" sz="4900" dirty="0">
                <a:latin typeface="+mn-lt"/>
              </a:rPr>
              <a:t>Risitë dhe përmirësimet që sjell projektligji i ri</a:t>
            </a:r>
            <a:r>
              <a:rPr lang="sq-AL" dirty="0"/>
              <a:t/>
            </a:r>
            <a:br>
              <a:rPr lang="sq-AL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98899"/>
              </p:ext>
            </p:extLst>
          </p:nvPr>
        </p:nvGraphicFramePr>
        <p:xfrm>
          <a:off x="838200" y="1545465"/>
          <a:ext cx="10701270" cy="517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3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86" y="197700"/>
            <a:ext cx="10515600" cy="1325563"/>
          </a:xfrm>
        </p:spPr>
        <p:txBody>
          <a:bodyPr/>
          <a:lstStyle/>
          <a:p>
            <a:r>
              <a:rPr lang="sq-AL" dirty="0" smtClean="0">
                <a:latin typeface="+mn-lt"/>
              </a:rPr>
              <a:t>Çfarë duhet të bëjnë bashkitë?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294542"/>
              </p:ext>
            </p:extLst>
          </p:nvPr>
        </p:nvGraphicFramePr>
        <p:xfrm>
          <a:off x="313386" y="1690688"/>
          <a:ext cx="11565228" cy="488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6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4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7E9F9A3-41FF-4E8D-BC50-55362F20C346}"/>
              </a:ext>
            </a:extLst>
          </p:cNvPr>
          <p:cNvSpPr txBox="1"/>
          <p:nvPr/>
        </p:nvSpPr>
        <p:spPr>
          <a:xfrm>
            <a:off x="3263704" y="2734874"/>
            <a:ext cx="5818121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q-AL" altLang="ko-KR" sz="8000" dirty="0" smtClean="0">
                <a:solidFill>
                  <a:schemeClr val="bg1"/>
                </a:solidFill>
                <a:cs typeface="Arial" pitchFamily="34" charset="0"/>
              </a:rPr>
              <a:t>Faleminderit!</a:t>
            </a:r>
            <a:endParaRPr lang="ko-KR" altLang="en-US" sz="8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="" xmlns:a16="http://schemas.microsoft.com/office/drawing/2014/main" id="{284CBF33-0F96-4C13-AD04-4B75E2AA12AE}"/>
              </a:ext>
            </a:extLst>
          </p:cNvPr>
          <p:cNvSpPr/>
          <p:nvPr/>
        </p:nvSpPr>
        <p:spPr>
          <a:xfrm>
            <a:off x="1210614" y="290990"/>
            <a:ext cx="10006885" cy="2580796"/>
          </a:xfrm>
          <a:custGeom>
            <a:avLst/>
            <a:gdLst>
              <a:gd name="connsiteX0" fmla="*/ 0 w 8004412"/>
              <a:gd name="connsiteY0" fmla="*/ 565966 h 3268525"/>
              <a:gd name="connsiteX1" fmla="*/ 123389 w 8004412"/>
              <a:gd name="connsiteY1" fmla="*/ 565966 h 3268525"/>
              <a:gd name="connsiteX2" fmla="*/ 120769 w 8004412"/>
              <a:gd name="connsiteY2" fmla="*/ 591950 h 3268525"/>
              <a:gd name="connsiteX3" fmla="*/ 120769 w 8004412"/>
              <a:gd name="connsiteY3" fmla="*/ 2676576 h 3268525"/>
              <a:gd name="connsiteX4" fmla="*/ 591950 w 8004412"/>
              <a:gd name="connsiteY4" fmla="*/ 3147757 h 3268525"/>
              <a:gd name="connsiteX5" fmla="*/ 6707306 w 8004412"/>
              <a:gd name="connsiteY5" fmla="*/ 3147757 h 3268525"/>
              <a:gd name="connsiteX6" fmla="*/ 6707306 w 8004412"/>
              <a:gd name="connsiteY6" fmla="*/ 3268525 h 3268525"/>
              <a:gd name="connsiteX7" fmla="*/ 544765 w 8004412"/>
              <a:gd name="connsiteY7" fmla="*/ 3268525 h 3268525"/>
              <a:gd name="connsiteX8" fmla="*/ 0 w 8004412"/>
              <a:gd name="connsiteY8" fmla="*/ 2723760 h 3268525"/>
              <a:gd name="connsiteX9" fmla="*/ 1297106 w 8004412"/>
              <a:gd name="connsiteY9" fmla="*/ 0 h 3268525"/>
              <a:gd name="connsiteX10" fmla="*/ 7459647 w 8004412"/>
              <a:gd name="connsiteY10" fmla="*/ 0 h 3268525"/>
              <a:gd name="connsiteX11" fmla="*/ 8004412 w 8004412"/>
              <a:gd name="connsiteY11" fmla="*/ 544765 h 3268525"/>
              <a:gd name="connsiteX12" fmla="*/ 8004412 w 8004412"/>
              <a:gd name="connsiteY12" fmla="*/ 2702559 h 3268525"/>
              <a:gd name="connsiteX13" fmla="*/ 7881024 w 8004412"/>
              <a:gd name="connsiteY13" fmla="*/ 2702559 h 3268525"/>
              <a:gd name="connsiteX14" fmla="*/ 7883643 w 8004412"/>
              <a:gd name="connsiteY14" fmla="*/ 2676576 h 3268525"/>
              <a:gd name="connsiteX15" fmla="*/ 7883643 w 8004412"/>
              <a:gd name="connsiteY15" fmla="*/ 591950 h 3268525"/>
              <a:gd name="connsiteX16" fmla="*/ 7412462 w 8004412"/>
              <a:gd name="connsiteY16" fmla="*/ 120769 h 3268525"/>
              <a:gd name="connsiteX17" fmla="*/ 1297106 w 8004412"/>
              <a:gd name="connsiteY17" fmla="*/ 120769 h 32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04412" h="3268525">
                <a:moveTo>
                  <a:pt x="0" y="565966"/>
                </a:moveTo>
                <a:lnTo>
                  <a:pt x="123389" y="565966"/>
                </a:lnTo>
                <a:lnTo>
                  <a:pt x="120769" y="591950"/>
                </a:lnTo>
                <a:lnTo>
                  <a:pt x="120769" y="2676576"/>
                </a:lnTo>
                <a:cubicBezTo>
                  <a:pt x="120769" y="2936802"/>
                  <a:pt x="331724" y="3147757"/>
                  <a:pt x="591950" y="3147757"/>
                </a:cubicBezTo>
                <a:lnTo>
                  <a:pt x="6707306" y="3147757"/>
                </a:lnTo>
                <a:lnTo>
                  <a:pt x="6707306" y="3268525"/>
                </a:lnTo>
                <a:lnTo>
                  <a:pt x="544765" y="3268525"/>
                </a:lnTo>
                <a:cubicBezTo>
                  <a:pt x="243900" y="3268525"/>
                  <a:pt x="0" y="3024625"/>
                  <a:pt x="0" y="2723760"/>
                </a:cubicBezTo>
                <a:close/>
                <a:moveTo>
                  <a:pt x="1297106" y="0"/>
                </a:moveTo>
                <a:lnTo>
                  <a:pt x="7459647" y="0"/>
                </a:lnTo>
                <a:cubicBezTo>
                  <a:pt x="7760512" y="0"/>
                  <a:pt x="8004412" y="243900"/>
                  <a:pt x="8004412" y="544765"/>
                </a:cubicBezTo>
                <a:lnTo>
                  <a:pt x="8004412" y="2702559"/>
                </a:lnTo>
                <a:lnTo>
                  <a:pt x="7881024" y="2702559"/>
                </a:lnTo>
                <a:lnTo>
                  <a:pt x="7883643" y="2676576"/>
                </a:lnTo>
                <a:lnTo>
                  <a:pt x="7883643" y="591950"/>
                </a:lnTo>
                <a:cubicBezTo>
                  <a:pt x="7883643" y="331724"/>
                  <a:pt x="7672688" y="120769"/>
                  <a:pt x="7412462" y="120769"/>
                </a:cubicBezTo>
                <a:lnTo>
                  <a:pt x="1297106" y="120769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0" tIns="45720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sq-AL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Taksa e pasurisë është një nga taksat vendore më të rëndësishme në botë, por më e neglizhuara në vendin tonë.</a:t>
            </a:r>
            <a:endParaRPr lang="en-US" sz="1400" noProof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C0D20BC1-9E0B-4FD0-9940-9B719731DAFC}"/>
              </a:ext>
            </a:extLst>
          </p:cNvPr>
          <p:cNvSpPr/>
          <p:nvPr/>
        </p:nvSpPr>
        <p:spPr>
          <a:xfrm>
            <a:off x="1499930" y="3050740"/>
            <a:ext cx="1366079" cy="719561"/>
          </a:xfrm>
          <a:custGeom>
            <a:avLst/>
            <a:gdLst>
              <a:gd name="connsiteX0" fmla="*/ 933203 w 1005227"/>
              <a:gd name="connsiteY0" fmla="*/ 0 h 761102"/>
              <a:gd name="connsiteX1" fmla="*/ 973261 w 1005227"/>
              <a:gd name="connsiteY1" fmla="*/ 2225 h 761102"/>
              <a:gd name="connsiteX2" fmla="*/ 997000 w 1005227"/>
              <a:gd name="connsiteY2" fmla="*/ 9643 h 761102"/>
              <a:gd name="connsiteX3" fmla="*/ 1005160 w 1005227"/>
              <a:gd name="connsiteY3" fmla="*/ 23738 h 761102"/>
              <a:gd name="connsiteX4" fmla="*/ 998483 w 1005227"/>
              <a:gd name="connsiteY4" fmla="*/ 44509 h 761102"/>
              <a:gd name="connsiteX5" fmla="*/ 804128 w 1005227"/>
              <a:gd name="connsiteY5" fmla="*/ 452507 h 761102"/>
              <a:gd name="connsiteX6" fmla="*/ 804128 w 1005227"/>
              <a:gd name="connsiteY6" fmla="*/ 639445 h 761102"/>
              <a:gd name="connsiteX7" fmla="*/ 795968 w 1005227"/>
              <a:gd name="connsiteY7" fmla="*/ 701757 h 761102"/>
              <a:gd name="connsiteX8" fmla="*/ 770746 w 1005227"/>
              <a:gd name="connsiteY8" fmla="*/ 738848 h 761102"/>
              <a:gd name="connsiteX9" fmla="*/ 727721 w 1005227"/>
              <a:gd name="connsiteY9" fmla="*/ 756651 h 761102"/>
              <a:gd name="connsiteX10" fmla="*/ 666150 w 1005227"/>
              <a:gd name="connsiteY10" fmla="*/ 761102 h 761102"/>
              <a:gd name="connsiteX11" fmla="*/ 605321 w 1005227"/>
              <a:gd name="connsiteY11" fmla="*/ 756651 h 761102"/>
              <a:gd name="connsiteX12" fmla="*/ 563779 w 1005227"/>
              <a:gd name="connsiteY12" fmla="*/ 738848 h 761102"/>
              <a:gd name="connsiteX13" fmla="*/ 539300 w 1005227"/>
              <a:gd name="connsiteY13" fmla="*/ 701757 h 761102"/>
              <a:gd name="connsiteX14" fmla="*/ 531140 w 1005227"/>
              <a:gd name="connsiteY14" fmla="*/ 639445 h 761102"/>
              <a:gd name="connsiteX15" fmla="*/ 535590 w 1005227"/>
              <a:gd name="connsiteY15" fmla="*/ 557103 h 761102"/>
              <a:gd name="connsiteX16" fmla="*/ 549685 w 1005227"/>
              <a:gd name="connsiteY16" fmla="*/ 485147 h 761102"/>
              <a:gd name="connsiteX17" fmla="*/ 576390 w 1005227"/>
              <a:gd name="connsiteY17" fmla="*/ 417642 h 761102"/>
              <a:gd name="connsiteX18" fmla="*/ 617190 w 1005227"/>
              <a:gd name="connsiteY18" fmla="*/ 347169 h 761102"/>
              <a:gd name="connsiteX19" fmla="*/ 817480 w 1005227"/>
              <a:gd name="connsiteY19" fmla="*/ 43025 h 761102"/>
              <a:gd name="connsiteX20" fmla="*/ 833800 w 1005227"/>
              <a:gd name="connsiteY20" fmla="*/ 23738 h 761102"/>
              <a:gd name="connsiteX21" fmla="*/ 856055 w 1005227"/>
              <a:gd name="connsiteY21" fmla="*/ 11127 h 761102"/>
              <a:gd name="connsiteX22" fmla="*/ 887953 w 1005227"/>
              <a:gd name="connsiteY22" fmla="*/ 2967 h 761102"/>
              <a:gd name="connsiteX23" fmla="*/ 933203 w 1005227"/>
              <a:gd name="connsiteY23" fmla="*/ 0 h 761102"/>
              <a:gd name="connsiteX24" fmla="*/ 402064 w 1005227"/>
              <a:gd name="connsiteY24" fmla="*/ 0 h 761102"/>
              <a:gd name="connsiteX25" fmla="*/ 441380 w 1005227"/>
              <a:gd name="connsiteY25" fmla="*/ 2225 h 761102"/>
              <a:gd name="connsiteX26" fmla="*/ 465118 w 1005227"/>
              <a:gd name="connsiteY26" fmla="*/ 9643 h 761102"/>
              <a:gd name="connsiteX27" fmla="*/ 473278 w 1005227"/>
              <a:gd name="connsiteY27" fmla="*/ 23738 h 761102"/>
              <a:gd name="connsiteX28" fmla="*/ 467343 w 1005227"/>
              <a:gd name="connsiteY28" fmla="*/ 44509 h 761102"/>
              <a:gd name="connsiteX29" fmla="*/ 272988 w 1005227"/>
              <a:gd name="connsiteY29" fmla="*/ 452507 h 761102"/>
              <a:gd name="connsiteX30" fmla="*/ 272988 w 1005227"/>
              <a:gd name="connsiteY30" fmla="*/ 639445 h 761102"/>
              <a:gd name="connsiteX31" fmla="*/ 264828 w 1005227"/>
              <a:gd name="connsiteY31" fmla="*/ 701757 h 761102"/>
              <a:gd name="connsiteX32" fmla="*/ 239606 w 1005227"/>
              <a:gd name="connsiteY32" fmla="*/ 738848 h 761102"/>
              <a:gd name="connsiteX33" fmla="*/ 196581 w 1005227"/>
              <a:gd name="connsiteY33" fmla="*/ 756651 h 761102"/>
              <a:gd name="connsiteX34" fmla="*/ 135010 w 1005227"/>
              <a:gd name="connsiteY34" fmla="*/ 761102 h 761102"/>
              <a:gd name="connsiteX35" fmla="*/ 74181 w 1005227"/>
              <a:gd name="connsiteY35" fmla="*/ 756651 h 761102"/>
              <a:gd name="connsiteX36" fmla="*/ 32640 w 1005227"/>
              <a:gd name="connsiteY36" fmla="*/ 738848 h 761102"/>
              <a:gd name="connsiteX37" fmla="*/ 8160 w 1005227"/>
              <a:gd name="connsiteY37" fmla="*/ 701757 h 761102"/>
              <a:gd name="connsiteX38" fmla="*/ 0 w 1005227"/>
              <a:gd name="connsiteY38" fmla="*/ 639445 h 761102"/>
              <a:gd name="connsiteX39" fmla="*/ 4451 w 1005227"/>
              <a:gd name="connsiteY39" fmla="*/ 557103 h 761102"/>
              <a:gd name="connsiteX40" fmla="*/ 18545 w 1005227"/>
              <a:gd name="connsiteY40" fmla="*/ 485147 h 761102"/>
              <a:gd name="connsiteX41" fmla="*/ 45251 w 1005227"/>
              <a:gd name="connsiteY41" fmla="*/ 417642 h 761102"/>
              <a:gd name="connsiteX42" fmla="*/ 86050 w 1005227"/>
              <a:gd name="connsiteY42" fmla="*/ 347169 h 761102"/>
              <a:gd name="connsiteX43" fmla="*/ 286341 w 1005227"/>
              <a:gd name="connsiteY43" fmla="*/ 43025 h 761102"/>
              <a:gd name="connsiteX44" fmla="*/ 302661 w 1005227"/>
              <a:gd name="connsiteY44" fmla="*/ 23738 h 761102"/>
              <a:gd name="connsiteX45" fmla="*/ 324915 w 1005227"/>
              <a:gd name="connsiteY45" fmla="*/ 11127 h 761102"/>
              <a:gd name="connsiteX46" fmla="*/ 356813 w 1005227"/>
              <a:gd name="connsiteY46" fmla="*/ 2967 h 761102"/>
              <a:gd name="connsiteX47" fmla="*/ 402064 w 1005227"/>
              <a:gd name="connsiteY47" fmla="*/ 0 h 7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5227" h="761102">
                <a:moveTo>
                  <a:pt x="933203" y="0"/>
                </a:moveTo>
                <a:cubicBezTo>
                  <a:pt x="949029" y="0"/>
                  <a:pt x="962381" y="741"/>
                  <a:pt x="973261" y="2225"/>
                </a:cubicBezTo>
                <a:cubicBezTo>
                  <a:pt x="984141" y="3709"/>
                  <a:pt x="992054" y="6181"/>
                  <a:pt x="997000" y="9643"/>
                </a:cubicBezTo>
                <a:cubicBezTo>
                  <a:pt x="1001945" y="13105"/>
                  <a:pt x="1004665" y="17803"/>
                  <a:pt x="1005160" y="23738"/>
                </a:cubicBezTo>
                <a:cubicBezTo>
                  <a:pt x="1005654" y="29672"/>
                  <a:pt x="1003429" y="36596"/>
                  <a:pt x="998483" y="44509"/>
                </a:cubicBezTo>
                <a:lnTo>
                  <a:pt x="804128" y="452507"/>
                </a:lnTo>
                <a:lnTo>
                  <a:pt x="804128" y="639445"/>
                </a:lnTo>
                <a:cubicBezTo>
                  <a:pt x="804128" y="665161"/>
                  <a:pt x="801408" y="685932"/>
                  <a:pt x="795968" y="701757"/>
                </a:cubicBezTo>
                <a:cubicBezTo>
                  <a:pt x="790528" y="717582"/>
                  <a:pt x="782120" y="729946"/>
                  <a:pt x="770746" y="738848"/>
                </a:cubicBezTo>
                <a:cubicBezTo>
                  <a:pt x="759371" y="747749"/>
                  <a:pt x="745030" y="753684"/>
                  <a:pt x="727721" y="756651"/>
                </a:cubicBezTo>
                <a:cubicBezTo>
                  <a:pt x="710412" y="759618"/>
                  <a:pt x="689888" y="761102"/>
                  <a:pt x="666150" y="761102"/>
                </a:cubicBezTo>
                <a:cubicBezTo>
                  <a:pt x="642412" y="761102"/>
                  <a:pt x="622136" y="759618"/>
                  <a:pt x="605321" y="756651"/>
                </a:cubicBezTo>
                <a:cubicBezTo>
                  <a:pt x="588507" y="753684"/>
                  <a:pt x="574659" y="747749"/>
                  <a:pt x="563779" y="738848"/>
                </a:cubicBezTo>
                <a:cubicBezTo>
                  <a:pt x="552899" y="729946"/>
                  <a:pt x="544739" y="717582"/>
                  <a:pt x="539300" y="701757"/>
                </a:cubicBezTo>
                <a:cubicBezTo>
                  <a:pt x="533860" y="685932"/>
                  <a:pt x="531140" y="665161"/>
                  <a:pt x="531140" y="639445"/>
                </a:cubicBezTo>
                <a:cubicBezTo>
                  <a:pt x="531140" y="609772"/>
                  <a:pt x="532623" y="582325"/>
                  <a:pt x="535590" y="557103"/>
                </a:cubicBezTo>
                <a:cubicBezTo>
                  <a:pt x="538558" y="531881"/>
                  <a:pt x="543256" y="507896"/>
                  <a:pt x="549685" y="485147"/>
                </a:cubicBezTo>
                <a:cubicBezTo>
                  <a:pt x="556114" y="462398"/>
                  <a:pt x="565016" y="439896"/>
                  <a:pt x="576390" y="417642"/>
                </a:cubicBezTo>
                <a:cubicBezTo>
                  <a:pt x="587765" y="395387"/>
                  <a:pt x="601365" y="371896"/>
                  <a:pt x="617190" y="347169"/>
                </a:cubicBezTo>
                <a:lnTo>
                  <a:pt x="817480" y="43025"/>
                </a:lnTo>
                <a:cubicBezTo>
                  <a:pt x="822426" y="35112"/>
                  <a:pt x="827866" y="28683"/>
                  <a:pt x="833800" y="23738"/>
                </a:cubicBezTo>
                <a:cubicBezTo>
                  <a:pt x="839735" y="18792"/>
                  <a:pt x="847153" y="14589"/>
                  <a:pt x="856055" y="11127"/>
                </a:cubicBezTo>
                <a:cubicBezTo>
                  <a:pt x="864956" y="7665"/>
                  <a:pt x="875589" y="4945"/>
                  <a:pt x="887953" y="2967"/>
                </a:cubicBezTo>
                <a:cubicBezTo>
                  <a:pt x="900316" y="989"/>
                  <a:pt x="915400" y="0"/>
                  <a:pt x="933203" y="0"/>
                </a:cubicBezTo>
                <a:close/>
                <a:moveTo>
                  <a:pt x="402064" y="0"/>
                </a:moveTo>
                <a:cubicBezTo>
                  <a:pt x="417889" y="0"/>
                  <a:pt x="430995" y="741"/>
                  <a:pt x="441380" y="2225"/>
                </a:cubicBezTo>
                <a:cubicBezTo>
                  <a:pt x="451765" y="3709"/>
                  <a:pt x="459678" y="6181"/>
                  <a:pt x="465118" y="9643"/>
                </a:cubicBezTo>
                <a:cubicBezTo>
                  <a:pt x="470558" y="13105"/>
                  <a:pt x="473278" y="17803"/>
                  <a:pt x="473278" y="23738"/>
                </a:cubicBezTo>
                <a:cubicBezTo>
                  <a:pt x="473278" y="29672"/>
                  <a:pt x="471300" y="36596"/>
                  <a:pt x="467343" y="44509"/>
                </a:cubicBezTo>
                <a:lnTo>
                  <a:pt x="272988" y="452507"/>
                </a:lnTo>
                <a:lnTo>
                  <a:pt x="272988" y="639445"/>
                </a:lnTo>
                <a:cubicBezTo>
                  <a:pt x="272988" y="665161"/>
                  <a:pt x="270268" y="685932"/>
                  <a:pt x="264828" y="701757"/>
                </a:cubicBezTo>
                <a:cubicBezTo>
                  <a:pt x="259388" y="717582"/>
                  <a:pt x="250981" y="729946"/>
                  <a:pt x="239606" y="738848"/>
                </a:cubicBezTo>
                <a:cubicBezTo>
                  <a:pt x="228232" y="747749"/>
                  <a:pt x="213890" y="753684"/>
                  <a:pt x="196581" y="756651"/>
                </a:cubicBezTo>
                <a:cubicBezTo>
                  <a:pt x="179272" y="759618"/>
                  <a:pt x="158748" y="761102"/>
                  <a:pt x="135010" y="761102"/>
                </a:cubicBezTo>
                <a:cubicBezTo>
                  <a:pt x="111272" y="761102"/>
                  <a:pt x="90996" y="759618"/>
                  <a:pt x="74181" y="756651"/>
                </a:cubicBezTo>
                <a:cubicBezTo>
                  <a:pt x="57367" y="753684"/>
                  <a:pt x="43520" y="747749"/>
                  <a:pt x="32640" y="738848"/>
                </a:cubicBezTo>
                <a:cubicBezTo>
                  <a:pt x="21760" y="729946"/>
                  <a:pt x="13600" y="717582"/>
                  <a:pt x="8160" y="701757"/>
                </a:cubicBezTo>
                <a:cubicBezTo>
                  <a:pt x="2720" y="685932"/>
                  <a:pt x="0" y="665161"/>
                  <a:pt x="0" y="639445"/>
                </a:cubicBezTo>
                <a:cubicBezTo>
                  <a:pt x="0" y="609772"/>
                  <a:pt x="1483" y="582325"/>
                  <a:pt x="4451" y="557103"/>
                </a:cubicBezTo>
                <a:cubicBezTo>
                  <a:pt x="7418" y="531881"/>
                  <a:pt x="12116" y="507896"/>
                  <a:pt x="18545" y="485147"/>
                </a:cubicBezTo>
                <a:cubicBezTo>
                  <a:pt x="24974" y="462398"/>
                  <a:pt x="33876" y="439896"/>
                  <a:pt x="45251" y="417642"/>
                </a:cubicBezTo>
                <a:cubicBezTo>
                  <a:pt x="56625" y="395387"/>
                  <a:pt x="70225" y="371896"/>
                  <a:pt x="86050" y="347169"/>
                </a:cubicBezTo>
                <a:lnTo>
                  <a:pt x="286341" y="43025"/>
                </a:lnTo>
                <a:cubicBezTo>
                  <a:pt x="291286" y="35112"/>
                  <a:pt x="296726" y="28683"/>
                  <a:pt x="302661" y="23738"/>
                </a:cubicBezTo>
                <a:cubicBezTo>
                  <a:pt x="308595" y="18792"/>
                  <a:pt x="316013" y="14589"/>
                  <a:pt x="324915" y="11127"/>
                </a:cubicBezTo>
                <a:cubicBezTo>
                  <a:pt x="333817" y="7665"/>
                  <a:pt x="344449" y="4945"/>
                  <a:pt x="356813" y="2967"/>
                </a:cubicBezTo>
                <a:cubicBezTo>
                  <a:pt x="369177" y="989"/>
                  <a:pt x="384260" y="0"/>
                  <a:pt x="4020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F7C6F0DE-60CF-4656-AD38-C336D665F873}"/>
              </a:ext>
            </a:extLst>
          </p:cNvPr>
          <p:cNvSpPr/>
          <p:nvPr/>
        </p:nvSpPr>
        <p:spPr>
          <a:xfrm>
            <a:off x="9968248" y="6186478"/>
            <a:ext cx="1118909" cy="639291"/>
          </a:xfrm>
          <a:custGeom>
            <a:avLst/>
            <a:gdLst>
              <a:gd name="connsiteX0" fmla="*/ 870232 w 1005242"/>
              <a:gd name="connsiteY0" fmla="*/ 0 h 761102"/>
              <a:gd name="connsiteX1" fmla="*/ 930319 w 1005242"/>
              <a:gd name="connsiteY1" fmla="*/ 4451 h 761102"/>
              <a:gd name="connsiteX2" fmla="*/ 972602 w 1005242"/>
              <a:gd name="connsiteY2" fmla="*/ 21512 h 761102"/>
              <a:gd name="connsiteX3" fmla="*/ 997082 w 1005242"/>
              <a:gd name="connsiteY3" fmla="*/ 57861 h 761102"/>
              <a:gd name="connsiteX4" fmla="*/ 1005242 w 1005242"/>
              <a:gd name="connsiteY4" fmla="*/ 120174 h 761102"/>
              <a:gd name="connsiteX5" fmla="*/ 1000792 w 1005242"/>
              <a:gd name="connsiteY5" fmla="*/ 203999 h 761102"/>
              <a:gd name="connsiteX6" fmla="*/ 986697 w 1005242"/>
              <a:gd name="connsiteY6" fmla="*/ 275955 h 761102"/>
              <a:gd name="connsiteX7" fmla="*/ 959992 w 1005242"/>
              <a:gd name="connsiteY7" fmla="*/ 343460 h 761102"/>
              <a:gd name="connsiteX8" fmla="*/ 919192 w 1005242"/>
              <a:gd name="connsiteY8" fmla="*/ 412449 h 761102"/>
              <a:gd name="connsiteX9" fmla="*/ 717418 w 1005242"/>
              <a:gd name="connsiteY9" fmla="*/ 716593 h 761102"/>
              <a:gd name="connsiteX10" fmla="*/ 701840 w 1005242"/>
              <a:gd name="connsiteY10" fmla="*/ 736622 h 761102"/>
              <a:gd name="connsiteX11" fmla="*/ 678844 w 1005242"/>
              <a:gd name="connsiteY11" fmla="*/ 749975 h 761102"/>
              <a:gd name="connsiteX12" fmla="*/ 647688 w 1005242"/>
              <a:gd name="connsiteY12" fmla="*/ 758135 h 761102"/>
              <a:gd name="connsiteX13" fmla="*/ 603179 w 1005242"/>
              <a:gd name="connsiteY13" fmla="*/ 761102 h 761102"/>
              <a:gd name="connsiteX14" fmla="*/ 563863 w 1005242"/>
              <a:gd name="connsiteY14" fmla="*/ 758877 h 761102"/>
              <a:gd name="connsiteX15" fmla="*/ 540124 w 1005242"/>
              <a:gd name="connsiteY15" fmla="*/ 750717 h 761102"/>
              <a:gd name="connsiteX16" fmla="*/ 531965 w 1005242"/>
              <a:gd name="connsiteY16" fmla="*/ 735880 h 761102"/>
              <a:gd name="connsiteX17" fmla="*/ 536415 w 1005242"/>
              <a:gd name="connsiteY17" fmla="*/ 713626 h 761102"/>
              <a:gd name="connsiteX18" fmla="*/ 732255 w 1005242"/>
              <a:gd name="connsiteY18" fmla="*/ 308595 h 761102"/>
              <a:gd name="connsiteX19" fmla="*/ 732255 w 1005242"/>
              <a:gd name="connsiteY19" fmla="*/ 120174 h 761102"/>
              <a:gd name="connsiteX20" fmla="*/ 739673 w 1005242"/>
              <a:gd name="connsiteY20" fmla="*/ 57861 h 761102"/>
              <a:gd name="connsiteX21" fmla="*/ 764153 w 1005242"/>
              <a:gd name="connsiteY21" fmla="*/ 21512 h 761102"/>
              <a:gd name="connsiteX22" fmla="*/ 807178 w 1005242"/>
              <a:gd name="connsiteY22" fmla="*/ 4451 h 761102"/>
              <a:gd name="connsiteX23" fmla="*/ 870232 w 1005242"/>
              <a:gd name="connsiteY23" fmla="*/ 0 h 761102"/>
              <a:gd name="connsiteX24" fmla="*/ 339093 w 1005242"/>
              <a:gd name="connsiteY24" fmla="*/ 0 h 761102"/>
              <a:gd name="connsiteX25" fmla="*/ 399921 w 1005242"/>
              <a:gd name="connsiteY25" fmla="*/ 4451 h 761102"/>
              <a:gd name="connsiteX26" fmla="*/ 441463 w 1005242"/>
              <a:gd name="connsiteY26" fmla="*/ 21512 h 761102"/>
              <a:gd name="connsiteX27" fmla="*/ 465943 w 1005242"/>
              <a:gd name="connsiteY27" fmla="*/ 57861 h 761102"/>
              <a:gd name="connsiteX28" fmla="*/ 474103 w 1005242"/>
              <a:gd name="connsiteY28" fmla="*/ 120174 h 761102"/>
              <a:gd name="connsiteX29" fmla="*/ 469652 w 1005242"/>
              <a:gd name="connsiteY29" fmla="*/ 203999 h 761102"/>
              <a:gd name="connsiteX30" fmla="*/ 455558 w 1005242"/>
              <a:gd name="connsiteY30" fmla="*/ 275955 h 761102"/>
              <a:gd name="connsiteX31" fmla="*/ 428852 w 1005242"/>
              <a:gd name="connsiteY31" fmla="*/ 343460 h 761102"/>
              <a:gd name="connsiteX32" fmla="*/ 388052 w 1005242"/>
              <a:gd name="connsiteY32" fmla="*/ 412449 h 761102"/>
              <a:gd name="connsiteX33" fmla="*/ 186279 w 1005242"/>
              <a:gd name="connsiteY33" fmla="*/ 716593 h 761102"/>
              <a:gd name="connsiteX34" fmla="*/ 170701 w 1005242"/>
              <a:gd name="connsiteY34" fmla="*/ 736622 h 761102"/>
              <a:gd name="connsiteX35" fmla="*/ 147704 w 1005242"/>
              <a:gd name="connsiteY35" fmla="*/ 749975 h 761102"/>
              <a:gd name="connsiteX36" fmla="*/ 116548 w 1005242"/>
              <a:gd name="connsiteY36" fmla="*/ 758135 h 761102"/>
              <a:gd name="connsiteX37" fmla="*/ 72039 w 1005242"/>
              <a:gd name="connsiteY37" fmla="*/ 761102 h 761102"/>
              <a:gd name="connsiteX38" fmla="*/ 31981 w 1005242"/>
              <a:gd name="connsiteY38" fmla="*/ 758877 h 761102"/>
              <a:gd name="connsiteX39" fmla="*/ 8243 w 1005242"/>
              <a:gd name="connsiteY39" fmla="*/ 750717 h 761102"/>
              <a:gd name="connsiteX40" fmla="*/ 83 w 1005242"/>
              <a:gd name="connsiteY40" fmla="*/ 735880 h 761102"/>
              <a:gd name="connsiteX41" fmla="*/ 5276 w 1005242"/>
              <a:gd name="connsiteY41" fmla="*/ 713626 h 761102"/>
              <a:gd name="connsiteX42" fmla="*/ 201115 w 1005242"/>
              <a:gd name="connsiteY42" fmla="*/ 308595 h 761102"/>
              <a:gd name="connsiteX43" fmla="*/ 201115 w 1005242"/>
              <a:gd name="connsiteY43" fmla="*/ 120174 h 761102"/>
              <a:gd name="connsiteX44" fmla="*/ 208533 w 1005242"/>
              <a:gd name="connsiteY44" fmla="*/ 57861 h 761102"/>
              <a:gd name="connsiteX45" fmla="*/ 233013 w 1005242"/>
              <a:gd name="connsiteY45" fmla="*/ 21512 h 761102"/>
              <a:gd name="connsiteX46" fmla="*/ 276038 w 1005242"/>
              <a:gd name="connsiteY46" fmla="*/ 4451 h 761102"/>
              <a:gd name="connsiteX47" fmla="*/ 339093 w 1005242"/>
              <a:gd name="connsiteY47" fmla="*/ 0 h 7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5242" h="761102">
                <a:moveTo>
                  <a:pt x="870232" y="0"/>
                </a:moveTo>
                <a:cubicBezTo>
                  <a:pt x="892981" y="0"/>
                  <a:pt x="913010" y="1483"/>
                  <a:pt x="930319" y="4451"/>
                </a:cubicBezTo>
                <a:cubicBezTo>
                  <a:pt x="947628" y="7418"/>
                  <a:pt x="961723" y="13105"/>
                  <a:pt x="972602" y="21512"/>
                </a:cubicBezTo>
                <a:cubicBezTo>
                  <a:pt x="983483" y="29919"/>
                  <a:pt x="991643" y="42036"/>
                  <a:pt x="997082" y="57861"/>
                </a:cubicBezTo>
                <a:cubicBezTo>
                  <a:pt x="1002523" y="73687"/>
                  <a:pt x="1005242" y="94458"/>
                  <a:pt x="1005242" y="120174"/>
                </a:cubicBezTo>
                <a:cubicBezTo>
                  <a:pt x="1005242" y="150835"/>
                  <a:pt x="1003759" y="178777"/>
                  <a:pt x="1000792" y="203999"/>
                </a:cubicBezTo>
                <a:cubicBezTo>
                  <a:pt x="997824" y="229221"/>
                  <a:pt x="993126" y="253206"/>
                  <a:pt x="986697" y="275955"/>
                </a:cubicBezTo>
                <a:cubicBezTo>
                  <a:pt x="980268" y="298704"/>
                  <a:pt x="971366" y="321206"/>
                  <a:pt x="959992" y="343460"/>
                </a:cubicBezTo>
                <a:cubicBezTo>
                  <a:pt x="948618" y="365715"/>
                  <a:pt x="935018" y="388711"/>
                  <a:pt x="919192" y="412449"/>
                </a:cubicBezTo>
                <a:lnTo>
                  <a:pt x="717418" y="716593"/>
                </a:lnTo>
                <a:cubicBezTo>
                  <a:pt x="713462" y="724506"/>
                  <a:pt x="708269" y="731182"/>
                  <a:pt x="701840" y="736622"/>
                </a:cubicBezTo>
                <a:cubicBezTo>
                  <a:pt x="695411" y="742062"/>
                  <a:pt x="687746" y="746513"/>
                  <a:pt x="678844" y="749975"/>
                </a:cubicBezTo>
                <a:cubicBezTo>
                  <a:pt x="669942" y="753437"/>
                  <a:pt x="659557" y="756157"/>
                  <a:pt x="647688" y="758135"/>
                </a:cubicBezTo>
                <a:cubicBezTo>
                  <a:pt x="635819" y="760113"/>
                  <a:pt x="620982" y="761102"/>
                  <a:pt x="603179" y="761102"/>
                </a:cubicBezTo>
                <a:cubicBezTo>
                  <a:pt x="587354" y="761102"/>
                  <a:pt x="574248" y="760360"/>
                  <a:pt x="563863" y="758877"/>
                </a:cubicBezTo>
                <a:cubicBezTo>
                  <a:pt x="553477" y="757393"/>
                  <a:pt x="545565" y="754673"/>
                  <a:pt x="540124" y="750717"/>
                </a:cubicBezTo>
                <a:cubicBezTo>
                  <a:pt x="534685" y="746760"/>
                  <a:pt x="531965" y="741815"/>
                  <a:pt x="531965" y="735880"/>
                </a:cubicBezTo>
                <a:cubicBezTo>
                  <a:pt x="531965" y="729946"/>
                  <a:pt x="533448" y="722528"/>
                  <a:pt x="536415" y="713626"/>
                </a:cubicBezTo>
                <a:lnTo>
                  <a:pt x="732255" y="308595"/>
                </a:lnTo>
                <a:lnTo>
                  <a:pt x="732255" y="120174"/>
                </a:lnTo>
                <a:cubicBezTo>
                  <a:pt x="732255" y="94458"/>
                  <a:pt x="734728" y="73687"/>
                  <a:pt x="739673" y="57861"/>
                </a:cubicBezTo>
                <a:cubicBezTo>
                  <a:pt x="744618" y="42036"/>
                  <a:pt x="752778" y="29919"/>
                  <a:pt x="764153" y="21512"/>
                </a:cubicBezTo>
                <a:cubicBezTo>
                  <a:pt x="775527" y="13105"/>
                  <a:pt x="789869" y="7418"/>
                  <a:pt x="807178" y="4451"/>
                </a:cubicBezTo>
                <a:cubicBezTo>
                  <a:pt x="824487" y="1483"/>
                  <a:pt x="845505" y="0"/>
                  <a:pt x="870232" y="0"/>
                </a:cubicBezTo>
                <a:close/>
                <a:moveTo>
                  <a:pt x="339093" y="0"/>
                </a:moveTo>
                <a:cubicBezTo>
                  <a:pt x="362831" y="0"/>
                  <a:pt x="383107" y="1483"/>
                  <a:pt x="399921" y="4451"/>
                </a:cubicBezTo>
                <a:cubicBezTo>
                  <a:pt x="416736" y="7418"/>
                  <a:pt x="430583" y="13105"/>
                  <a:pt x="441463" y="21512"/>
                </a:cubicBezTo>
                <a:cubicBezTo>
                  <a:pt x="452343" y="29919"/>
                  <a:pt x="460503" y="42036"/>
                  <a:pt x="465943" y="57861"/>
                </a:cubicBezTo>
                <a:cubicBezTo>
                  <a:pt x="471383" y="73687"/>
                  <a:pt x="474103" y="94458"/>
                  <a:pt x="474103" y="120174"/>
                </a:cubicBezTo>
                <a:cubicBezTo>
                  <a:pt x="474103" y="150835"/>
                  <a:pt x="472619" y="178777"/>
                  <a:pt x="469652" y="203999"/>
                </a:cubicBezTo>
                <a:cubicBezTo>
                  <a:pt x="466685" y="229221"/>
                  <a:pt x="461987" y="253206"/>
                  <a:pt x="455558" y="275955"/>
                </a:cubicBezTo>
                <a:cubicBezTo>
                  <a:pt x="449129" y="298704"/>
                  <a:pt x="440227" y="321206"/>
                  <a:pt x="428852" y="343460"/>
                </a:cubicBezTo>
                <a:cubicBezTo>
                  <a:pt x="417478" y="365715"/>
                  <a:pt x="403878" y="388711"/>
                  <a:pt x="388052" y="412449"/>
                </a:cubicBezTo>
                <a:lnTo>
                  <a:pt x="186279" y="716593"/>
                </a:lnTo>
                <a:cubicBezTo>
                  <a:pt x="182322" y="724506"/>
                  <a:pt x="177130" y="731182"/>
                  <a:pt x="170701" y="736622"/>
                </a:cubicBezTo>
                <a:cubicBezTo>
                  <a:pt x="164272" y="742062"/>
                  <a:pt x="156606" y="746513"/>
                  <a:pt x="147704" y="749975"/>
                </a:cubicBezTo>
                <a:cubicBezTo>
                  <a:pt x="138803" y="753437"/>
                  <a:pt x="128417" y="756157"/>
                  <a:pt x="116548" y="758135"/>
                </a:cubicBezTo>
                <a:cubicBezTo>
                  <a:pt x="104679" y="760113"/>
                  <a:pt x="89843" y="761102"/>
                  <a:pt x="72039" y="761102"/>
                </a:cubicBezTo>
                <a:cubicBezTo>
                  <a:pt x="56214" y="761102"/>
                  <a:pt x="42861" y="760360"/>
                  <a:pt x="31981" y="758877"/>
                </a:cubicBezTo>
                <a:cubicBezTo>
                  <a:pt x="21101" y="757393"/>
                  <a:pt x="13189" y="754673"/>
                  <a:pt x="8243" y="750717"/>
                </a:cubicBezTo>
                <a:cubicBezTo>
                  <a:pt x="3298" y="746760"/>
                  <a:pt x="578" y="741815"/>
                  <a:pt x="83" y="735880"/>
                </a:cubicBezTo>
                <a:cubicBezTo>
                  <a:pt x="-411" y="729946"/>
                  <a:pt x="1320" y="722528"/>
                  <a:pt x="5276" y="713626"/>
                </a:cubicBezTo>
                <a:lnTo>
                  <a:pt x="201115" y="308595"/>
                </a:lnTo>
                <a:lnTo>
                  <a:pt x="201115" y="120174"/>
                </a:lnTo>
                <a:cubicBezTo>
                  <a:pt x="201115" y="94458"/>
                  <a:pt x="203588" y="73687"/>
                  <a:pt x="208533" y="57861"/>
                </a:cubicBezTo>
                <a:cubicBezTo>
                  <a:pt x="213479" y="42036"/>
                  <a:pt x="221639" y="29919"/>
                  <a:pt x="233013" y="21512"/>
                </a:cubicBezTo>
                <a:cubicBezTo>
                  <a:pt x="244388" y="13105"/>
                  <a:pt x="258729" y="7418"/>
                  <a:pt x="276038" y="4451"/>
                </a:cubicBezTo>
                <a:cubicBezTo>
                  <a:pt x="293348" y="1483"/>
                  <a:pt x="314366" y="0"/>
                  <a:pt x="3390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7" name="Freeform: Shape 72">
            <a:extLst>
              <a:ext uri="{FF2B5EF4-FFF2-40B4-BE49-F238E27FC236}">
                <a16:creationId xmlns="" xmlns:a16="http://schemas.microsoft.com/office/drawing/2014/main" id="{284CBF33-0F96-4C13-AD04-4B75E2AA12AE}"/>
              </a:ext>
            </a:extLst>
          </p:cNvPr>
          <p:cNvSpPr/>
          <p:nvPr/>
        </p:nvSpPr>
        <p:spPr>
          <a:xfrm>
            <a:off x="1210614" y="3335895"/>
            <a:ext cx="10006885" cy="3204719"/>
          </a:xfrm>
          <a:custGeom>
            <a:avLst/>
            <a:gdLst>
              <a:gd name="connsiteX0" fmla="*/ 0 w 8004412"/>
              <a:gd name="connsiteY0" fmla="*/ 565966 h 3268525"/>
              <a:gd name="connsiteX1" fmla="*/ 123389 w 8004412"/>
              <a:gd name="connsiteY1" fmla="*/ 565966 h 3268525"/>
              <a:gd name="connsiteX2" fmla="*/ 120769 w 8004412"/>
              <a:gd name="connsiteY2" fmla="*/ 591950 h 3268525"/>
              <a:gd name="connsiteX3" fmla="*/ 120769 w 8004412"/>
              <a:gd name="connsiteY3" fmla="*/ 2676576 h 3268525"/>
              <a:gd name="connsiteX4" fmla="*/ 591950 w 8004412"/>
              <a:gd name="connsiteY4" fmla="*/ 3147757 h 3268525"/>
              <a:gd name="connsiteX5" fmla="*/ 6707306 w 8004412"/>
              <a:gd name="connsiteY5" fmla="*/ 3147757 h 3268525"/>
              <a:gd name="connsiteX6" fmla="*/ 6707306 w 8004412"/>
              <a:gd name="connsiteY6" fmla="*/ 3268525 h 3268525"/>
              <a:gd name="connsiteX7" fmla="*/ 544765 w 8004412"/>
              <a:gd name="connsiteY7" fmla="*/ 3268525 h 3268525"/>
              <a:gd name="connsiteX8" fmla="*/ 0 w 8004412"/>
              <a:gd name="connsiteY8" fmla="*/ 2723760 h 3268525"/>
              <a:gd name="connsiteX9" fmla="*/ 1297106 w 8004412"/>
              <a:gd name="connsiteY9" fmla="*/ 0 h 3268525"/>
              <a:gd name="connsiteX10" fmla="*/ 7459647 w 8004412"/>
              <a:gd name="connsiteY10" fmla="*/ 0 h 3268525"/>
              <a:gd name="connsiteX11" fmla="*/ 8004412 w 8004412"/>
              <a:gd name="connsiteY11" fmla="*/ 544765 h 3268525"/>
              <a:gd name="connsiteX12" fmla="*/ 8004412 w 8004412"/>
              <a:gd name="connsiteY12" fmla="*/ 2702559 h 3268525"/>
              <a:gd name="connsiteX13" fmla="*/ 7881024 w 8004412"/>
              <a:gd name="connsiteY13" fmla="*/ 2702559 h 3268525"/>
              <a:gd name="connsiteX14" fmla="*/ 7883643 w 8004412"/>
              <a:gd name="connsiteY14" fmla="*/ 2676576 h 3268525"/>
              <a:gd name="connsiteX15" fmla="*/ 7883643 w 8004412"/>
              <a:gd name="connsiteY15" fmla="*/ 591950 h 3268525"/>
              <a:gd name="connsiteX16" fmla="*/ 7412462 w 8004412"/>
              <a:gd name="connsiteY16" fmla="*/ 120769 h 3268525"/>
              <a:gd name="connsiteX17" fmla="*/ 1297106 w 8004412"/>
              <a:gd name="connsiteY17" fmla="*/ 120769 h 32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04412" h="3268525">
                <a:moveTo>
                  <a:pt x="0" y="565966"/>
                </a:moveTo>
                <a:lnTo>
                  <a:pt x="123389" y="565966"/>
                </a:lnTo>
                <a:lnTo>
                  <a:pt x="120769" y="591950"/>
                </a:lnTo>
                <a:lnTo>
                  <a:pt x="120769" y="2676576"/>
                </a:lnTo>
                <a:cubicBezTo>
                  <a:pt x="120769" y="2936802"/>
                  <a:pt x="331724" y="3147757"/>
                  <a:pt x="591950" y="3147757"/>
                </a:cubicBezTo>
                <a:lnTo>
                  <a:pt x="6707306" y="3147757"/>
                </a:lnTo>
                <a:lnTo>
                  <a:pt x="6707306" y="3268525"/>
                </a:lnTo>
                <a:lnTo>
                  <a:pt x="544765" y="3268525"/>
                </a:lnTo>
                <a:cubicBezTo>
                  <a:pt x="243900" y="3268525"/>
                  <a:pt x="0" y="3024625"/>
                  <a:pt x="0" y="2723760"/>
                </a:cubicBezTo>
                <a:close/>
                <a:moveTo>
                  <a:pt x="1297106" y="0"/>
                </a:moveTo>
                <a:lnTo>
                  <a:pt x="7459647" y="0"/>
                </a:lnTo>
                <a:cubicBezTo>
                  <a:pt x="7760512" y="0"/>
                  <a:pt x="8004412" y="243900"/>
                  <a:pt x="8004412" y="544765"/>
                </a:cubicBezTo>
                <a:lnTo>
                  <a:pt x="8004412" y="2702559"/>
                </a:lnTo>
                <a:lnTo>
                  <a:pt x="7881024" y="2702559"/>
                </a:lnTo>
                <a:lnTo>
                  <a:pt x="7883643" y="2676576"/>
                </a:lnTo>
                <a:lnTo>
                  <a:pt x="7883643" y="591950"/>
                </a:lnTo>
                <a:cubicBezTo>
                  <a:pt x="7883643" y="331724"/>
                  <a:pt x="7672688" y="120769"/>
                  <a:pt x="7412462" y="120769"/>
                </a:cubicBezTo>
                <a:lnTo>
                  <a:pt x="1297106" y="120769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0" tIns="45720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sq-AL" sz="3200" b="1" dirty="0" smtClean="0">
                <a:solidFill>
                  <a:schemeClr val="tx1"/>
                </a:solidFill>
              </a:rPr>
              <a:t>Taksa e pasurisë </a:t>
            </a:r>
            <a:r>
              <a:rPr lang="sq-AL" sz="3200" dirty="0" smtClean="0">
                <a:solidFill>
                  <a:schemeClr val="tx1"/>
                </a:solidFill>
              </a:rPr>
              <a:t>është një element kyç që do të transformojë rrënjësisht sistemin e financave vendore dhe ka potecial të lartë për të qenë </a:t>
            </a:r>
            <a:r>
              <a:rPr lang="sq-AL" sz="3200" b="1" dirty="0" smtClean="0">
                <a:solidFill>
                  <a:schemeClr val="tx1"/>
                </a:solidFill>
              </a:rPr>
              <a:t>burimi kyç i të ardhurave vendore. </a:t>
            </a:r>
          </a:p>
          <a:p>
            <a:pPr lvl="0" algn="ctr"/>
            <a:r>
              <a:rPr lang="en-US" sz="3200" noProof="1">
                <a:solidFill>
                  <a:schemeClr val="tx1"/>
                </a:solidFill>
              </a:rPr>
              <a:t>-- </a:t>
            </a:r>
            <a:r>
              <a:rPr lang="sq-AL" sz="3200" noProof="1" smtClean="0">
                <a:solidFill>
                  <a:schemeClr val="tx1"/>
                </a:solidFill>
              </a:rPr>
              <a:t>Raporti i Fondit Monetar Ndërkombëtar</a:t>
            </a:r>
            <a:r>
              <a:rPr lang="en-US" sz="3200" noProof="1" smtClean="0">
                <a:solidFill>
                  <a:schemeClr val="tx1"/>
                </a:solidFill>
              </a:rPr>
              <a:t>, 2014</a:t>
            </a:r>
            <a:endParaRPr lang="en-US" sz="3200" noProof="1">
              <a:solidFill>
                <a:schemeClr val="tx1"/>
              </a:solidFill>
            </a:endParaRPr>
          </a:p>
        </p:txBody>
      </p:sp>
      <p:sp>
        <p:nvSpPr>
          <p:cNvPr id="8" name="Freeform: Shape 73">
            <a:extLst>
              <a:ext uri="{FF2B5EF4-FFF2-40B4-BE49-F238E27FC236}">
                <a16:creationId xmlns="" xmlns:a16="http://schemas.microsoft.com/office/drawing/2014/main" id="{C0D20BC1-9E0B-4FD0-9940-9B719731DAFC}"/>
              </a:ext>
            </a:extLst>
          </p:cNvPr>
          <p:cNvSpPr/>
          <p:nvPr/>
        </p:nvSpPr>
        <p:spPr>
          <a:xfrm>
            <a:off x="1661376" y="134921"/>
            <a:ext cx="1043188" cy="570308"/>
          </a:xfrm>
          <a:custGeom>
            <a:avLst/>
            <a:gdLst>
              <a:gd name="connsiteX0" fmla="*/ 933203 w 1005227"/>
              <a:gd name="connsiteY0" fmla="*/ 0 h 761102"/>
              <a:gd name="connsiteX1" fmla="*/ 973261 w 1005227"/>
              <a:gd name="connsiteY1" fmla="*/ 2225 h 761102"/>
              <a:gd name="connsiteX2" fmla="*/ 997000 w 1005227"/>
              <a:gd name="connsiteY2" fmla="*/ 9643 h 761102"/>
              <a:gd name="connsiteX3" fmla="*/ 1005160 w 1005227"/>
              <a:gd name="connsiteY3" fmla="*/ 23738 h 761102"/>
              <a:gd name="connsiteX4" fmla="*/ 998483 w 1005227"/>
              <a:gd name="connsiteY4" fmla="*/ 44509 h 761102"/>
              <a:gd name="connsiteX5" fmla="*/ 804128 w 1005227"/>
              <a:gd name="connsiteY5" fmla="*/ 452507 h 761102"/>
              <a:gd name="connsiteX6" fmla="*/ 804128 w 1005227"/>
              <a:gd name="connsiteY6" fmla="*/ 639445 h 761102"/>
              <a:gd name="connsiteX7" fmla="*/ 795968 w 1005227"/>
              <a:gd name="connsiteY7" fmla="*/ 701757 h 761102"/>
              <a:gd name="connsiteX8" fmla="*/ 770746 w 1005227"/>
              <a:gd name="connsiteY8" fmla="*/ 738848 h 761102"/>
              <a:gd name="connsiteX9" fmla="*/ 727721 w 1005227"/>
              <a:gd name="connsiteY9" fmla="*/ 756651 h 761102"/>
              <a:gd name="connsiteX10" fmla="*/ 666150 w 1005227"/>
              <a:gd name="connsiteY10" fmla="*/ 761102 h 761102"/>
              <a:gd name="connsiteX11" fmla="*/ 605321 w 1005227"/>
              <a:gd name="connsiteY11" fmla="*/ 756651 h 761102"/>
              <a:gd name="connsiteX12" fmla="*/ 563779 w 1005227"/>
              <a:gd name="connsiteY12" fmla="*/ 738848 h 761102"/>
              <a:gd name="connsiteX13" fmla="*/ 539300 w 1005227"/>
              <a:gd name="connsiteY13" fmla="*/ 701757 h 761102"/>
              <a:gd name="connsiteX14" fmla="*/ 531140 w 1005227"/>
              <a:gd name="connsiteY14" fmla="*/ 639445 h 761102"/>
              <a:gd name="connsiteX15" fmla="*/ 535590 w 1005227"/>
              <a:gd name="connsiteY15" fmla="*/ 557103 h 761102"/>
              <a:gd name="connsiteX16" fmla="*/ 549685 w 1005227"/>
              <a:gd name="connsiteY16" fmla="*/ 485147 h 761102"/>
              <a:gd name="connsiteX17" fmla="*/ 576390 w 1005227"/>
              <a:gd name="connsiteY17" fmla="*/ 417642 h 761102"/>
              <a:gd name="connsiteX18" fmla="*/ 617190 w 1005227"/>
              <a:gd name="connsiteY18" fmla="*/ 347169 h 761102"/>
              <a:gd name="connsiteX19" fmla="*/ 817480 w 1005227"/>
              <a:gd name="connsiteY19" fmla="*/ 43025 h 761102"/>
              <a:gd name="connsiteX20" fmla="*/ 833800 w 1005227"/>
              <a:gd name="connsiteY20" fmla="*/ 23738 h 761102"/>
              <a:gd name="connsiteX21" fmla="*/ 856055 w 1005227"/>
              <a:gd name="connsiteY21" fmla="*/ 11127 h 761102"/>
              <a:gd name="connsiteX22" fmla="*/ 887953 w 1005227"/>
              <a:gd name="connsiteY22" fmla="*/ 2967 h 761102"/>
              <a:gd name="connsiteX23" fmla="*/ 933203 w 1005227"/>
              <a:gd name="connsiteY23" fmla="*/ 0 h 761102"/>
              <a:gd name="connsiteX24" fmla="*/ 402064 w 1005227"/>
              <a:gd name="connsiteY24" fmla="*/ 0 h 761102"/>
              <a:gd name="connsiteX25" fmla="*/ 441380 w 1005227"/>
              <a:gd name="connsiteY25" fmla="*/ 2225 h 761102"/>
              <a:gd name="connsiteX26" fmla="*/ 465118 w 1005227"/>
              <a:gd name="connsiteY26" fmla="*/ 9643 h 761102"/>
              <a:gd name="connsiteX27" fmla="*/ 473278 w 1005227"/>
              <a:gd name="connsiteY27" fmla="*/ 23738 h 761102"/>
              <a:gd name="connsiteX28" fmla="*/ 467343 w 1005227"/>
              <a:gd name="connsiteY28" fmla="*/ 44509 h 761102"/>
              <a:gd name="connsiteX29" fmla="*/ 272988 w 1005227"/>
              <a:gd name="connsiteY29" fmla="*/ 452507 h 761102"/>
              <a:gd name="connsiteX30" fmla="*/ 272988 w 1005227"/>
              <a:gd name="connsiteY30" fmla="*/ 639445 h 761102"/>
              <a:gd name="connsiteX31" fmla="*/ 264828 w 1005227"/>
              <a:gd name="connsiteY31" fmla="*/ 701757 h 761102"/>
              <a:gd name="connsiteX32" fmla="*/ 239606 w 1005227"/>
              <a:gd name="connsiteY32" fmla="*/ 738848 h 761102"/>
              <a:gd name="connsiteX33" fmla="*/ 196581 w 1005227"/>
              <a:gd name="connsiteY33" fmla="*/ 756651 h 761102"/>
              <a:gd name="connsiteX34" fmla="*/ 135010 w 1005227"/>
              <a:gd name="connsiteY34" fmla="*/ 761102 h 761102"/>
              <a:gd name="connsiteX35" fmla="*/ 74181 w 1005227"/>
              <a:gd name="connsiteY35" fmla="*/ 756651 h 761102"/>
              <a:gd name="connsiteX36" fmla="*/ 32640 w 1005227"/>
              <a:gd name="connsiteY36" fmla="*/ 738848 h 761102"/>
              <a:gd name="connsiteX37" fmla="*/ 8160 w 1005227"/>
              <a:gd name="connsiteY37" fmla="*/ 701757 h 761102"/>
              <a:gd name="connsiteX38" fmla="*/ 0 w 1005227"/>
              <a:gd name="connsiteY38" fmla="*/ 639445 h 761102"/>
              <a:gd name="connsiteX39" fmla="*/ 4451 w 1005227"/>
              <a:gd name="connsiteY39" fmla="*/ 557103 h 761102"/>
              <a:gd name="connsiteX40" fmla="*/ 18545 w 1005227"/>
              <a:gd name="connsiteY40" fmla="*/ 485147 h 761102"/>
              <a:gd name="connsiteX41" fmla="*/ 45251 w 1005227"/>
              <a:gd name="connsiteY41" fmla="*/ 417642 h 761102"/>
              <a:gd name="connsiteX42" fmla="*/ 86050 w 1005227"/>
              <a:gd name="connsiteY42" fmla="*/ 347169 h 761102"/>
              <a:gd name="connsiteX43" fmla="*/ 286341 w 1005227"/>
              <a:gd name="connsiteY43" fmla="*/ 43025 h 761102"/>
              <a:gd name="connsiteX44" fmla="*/ 302661 w 1005227"/>
              <a:gd name="connsiteY44" fmla="*/ 23738 h 761102"/>
              <a:gd name="connsiteX45" fmla="*/ 324915 w 1005227"/>
              <a:gd name="connsiteY45" fmla="*/ 11127 h 761102"/>
              <a:gd name="connsiteX46" fmla="*/ 356813 w 1005227"/>
              <a:gd name="connsiteY46" fmla="*/ 2967 h 761102"/>
              <a:gd name="connsiteX47" fmla="*/ 402064 w 1005227"/>
              <a:gd name="connsiteY47" fmla="*/ 0 h 7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5227" h="761102">
                <a:moveTo>
                  <a:pt x="933203" y="0"/>
                </a:moveTo>
                <a:cubicBezTo>
                  <a:pt x="949029" y="0"/>
                  <a:pt x="962381" y="741"/>
                  <a:pt x="973261" y="2225"/>
                </a:cubicBezTo>
                <a:cubicBezTo>
                  <a:pt x="984141" y="3709"/>
                  <a:pt x="992054" y="6181"/>
                  <a:pt x="997000" y="9643"/>
                </a:cubicBezTo>
                <a:cubicBezTo>
                  <a:pt x="1001945" y="13105"/>
                  <a:pt x="1004665" y="17803"/>
                  <a:pt x="1005160" y="23738"/>
                </a:cubicBezTo>
                <a:cubicBezTo>
                  <a:pt x="1005654" y="29672"/>
                  <a:pt x="1003429" y="36596"/>
                  <a:pt x="998483" y="44509"/>
                </a:cubicBezTo>
                <a:lnTo>
                  <a:pt x="804128" y="452507"/>
                </a:lnTo>
                <a:lnTo>
                  <a:pt x="804128" y="639445"/>
                </a:lnTo>
                <a:cubicBezTo>
                  <a:pt x="804128" y="665161"/>
                  <a:pt x="801408" y="685932"/>
                  <a:pt x="795968" y="701757"/>
                </a:cubicBezTo>
                <a:cubicBezTo>
                  <a:pt x="790528" y="717582"/>
                  <a:pt x="782120" y="729946"/>
                  <a:pt x="770746" y="738848"/>
                </a:cubicBezTo>
                <a:cubicBezTo>
                  <a:pt x="759371" y="747749"/>
                  <a:pt x="745030" y="753684"/>
                  <a:pt x="727721" y="756651"/>
                </a:cubicBezTo>
                <a:cubicBezTo>
                  <a:pt x="710412" y="759618"/>
                  <a:pt x="689888" y="761102"/>
                  <a:pt x="666150" y="761102"/>
                </a:cubicBezTo>
                <a:cubicBezTo>
                  <a:pt x="642412" y="761102"/>
                  <a:pt x="622136" y="759618"/>
                  <a:pt x="605321" y="756651"/>
                </a:cubicBezTo>
                <a:cubicBezTo>
                  <a:pt x="588507" y="753684"/>
                  <a:pt x="574659" y="747749"/>
                  <a:pt x="563779" y="738848"/>
                </a:cubicBezTo>
                <a:cubicBezTo>
                  <a:pt x="552899" y="729946"/>
                  <a:pt x="544739" y="717582"/>
                  <a:pt x="539300" y="701757"/>
                </a:cubicBezTo>
                <a:cubicBezTo>
                  <a:pt x="533860" y="685932"/>
                  <a:pt x="531140" y="665161"/>
                  <a:pt x="531140" y="639445"/>
                </a:cubicBezTo>
                <a:cubicBezTo>
                  <a:pt x="531140" y="609772"/>
                  <a:pt x="532623" y="582325"/>
                  <a:pt x="535590" y="557103"/>
                </a:cubicBezTo>
                <a:cubicBezTo>
                  <a:pt x="538558" y="531881"/>
                  <a:pt x="543256" y="507896"/>
                  <a:pt x="549685" y="485147"/>
                </a:cubicBezTo>
                <a:cubicBezTo>
                  <a:pt x="556114" y="462398"/>
                  <a:pt x="565016" y="439896"/>
                  <a:pt x="576390" y="417642"/>
                </a:cubicBezTo>
                <a:cubicBezTo>
                  <a:pt x="587765" y="395387"/>
                  <a:pt x="601365" y="371896"/>
                  <a:pt x="617190" y="347169"/>
                </a:cubicBezTo>
                <a:lnTo>
                  <a:pt x="817480" y="43025"/>
                </a:lnTo>
                <a:cubicBezTo>
                  <a:pt x="822426" y="35112"/>
                  <a:pt x="827866" y="28683"/>
                  <a:pt x="833800" y="23738"/>
                </a:cubicBezTo>
                <a:cubicBezTo>
                  <a:pt x="839735" y="18792"/>
                  <a:pt x="847153" y="14589"/>
                  <a:pt x="856055" y="11127"/>
                </a:cubicBezTo>
                <a:cubicBezTo>
                  <a:pt x="864956" y="7665"/>
                  <a:pt x="875589" y="4945"/>
                  <a:pt x="887953" y="2967"/>
                </a:cubicBezTo>
                <a:cubicBezTo>
                  <a:pt x="900316" y="989"/>
                  <a:pt x="915400" y="0"/>
                  <a:pt x="933203" y="0"/>
                </a:cubicBezTo>
                <a:close/>
                <a:moveTo>
                  <a:pt x="402064" y="0"/>
                </a:moveTo>
                <a:cubicBezTo>
                  <a:pt x="417889" y="0"/>
                  <a:pt x="430995" y="741"/>
                  <a:pt x="441380" y="2225"/>
                </a:cubicBezTo>
                <a:cubicBezTo>
                  <a:pt x="451765" y="3709"/>
                  <a:pt x="459678" y="6181"/>
                  <a:pt x="465118" y="9643"/>
                </a:cubicBezTo>
                <a:cubicBezTo>
                  <a:pt x="470558" y="13105"/>
                  <a:pt x="473278" y="17803"/>
                  <a:pt x="473278" y="23738"/>
                </a:cubicBezTo>
                <a:cubicBezTo>
                  <a:pt x="473278" y="29672"/>
                  <a:pt x="471300" y="36596"/>
                  <a:pt x="467343" y="44509"/>
                </a:cubicBezTo>
                <a:lnTo>
                  <a:pt x="272988" y="452507"/>
                </a:lnTo>
                <a:lnTo>
                  <a:pt x="272988" y="639445"/>
                </a:lnTo>
                <a:cubicBezTo>
                  <a:pt x="272988" y="665161"/>
                  <a:pt x="270268" y="685932"/>
                  <a:pt x="264828" y="701757"/>
                </a:cubicBezTo>
                <a:cubicBezTo>
                  <a:pt x="259388" y="717582"/>
                  <a:pt x="250981" y="729946"/>
                  <a:pt x="239606" y="738848"/>
                </a:cubicBezTo>
                <a:cubicBezTo>
                  <a:pt x="228232" y="747749"/>
                  <a:pt x="213890" y="753684"/>
                  <a:pt x="196581" y="756651"/>
                </a:cubicBezTo>
                <a:cubicBezTo>
                  <a:pt x="179272" y="759618"/>
                  <a:pt x="158748" y="761102"/>
                  <a:pt x="135010" y="761102"/>
                </a:cubicBezTo>
                <a:cubicBezTo>
                  <a:pt x="111272" y="761102"/>
                  <a:pt x="90996" y="759618"/>
                  <a:pt x="74181" y="756651"/>
                </a:cubicBezTo>
                <a:cubicBezTo>
                  <a:pt x="57367" y="753684"/>
                  <a:pt x="43520" y="747749"/>
                  <a:pt x="32640" y="738848"/>
                </a:cubicBezTo>
                <a:cubicBezTo>
                  <a:pt x="21760" y="729946"/>
                  <a:pt x="13600" y="717582"/>
                  <a:pt x="8160" y="701757"/>
                </a:cubicBezTo>
                <a:cubicBezTo>
                  <a:pt x="2720" y="685932"/>
                  <a:pt x="0" y="665161"/>
                  <a:pt x="0" y="639445"/>
                </a:cubicBezTo>
                <a:cubicBezTo>
                  <a:pt x="0" y="609772"/>
                  <a:pt x="1483" y="582325"/>
                  <a:pt x="4451" y="557103"/>
                </a:cubicBezTo>
                <a:cubicBezTo>
                  <a:pt x="7418" y="531881"/>
                  <a:pt x="12116" y="507896"/>
                  <a:pt x="18545" y="485147"/>
                </a:cubicBezTo>
                <a:cubicBezTo>
                  <a:pt x="24974" y="462398"/>
                  <a:pt x="33876" y="439896"/>
                  <a:pt x="45251" y="417642"/>
                </a:cubicBezTo>
                <a:cubicBezTo>
                  <a:pt x="56625" y="395387"/>
                  <a:pt x="70225" y="371896"/>
                  <a:pt x="86050" y="347169"/>
                </a:cubicBezTo>
                <a:lnTo>
                  <a:pt x="286341" y="43025"/>
                </a:lnTo>
                <a:cubicBezTo>
                  <a:pt x="291286" y="35112"/>
                  <a:pt x="296726" y="28683"/>
                  <a:pt x="302661" y="23738"/>
                </a:cubicBezTo>
                <a:cubicBezTo>
                  <a:pt x="308595" y="18792"/>
                  <a:pt x="316013" y="14589"/>
                  <a:pt x="324915" y="11127"/>
                </a:cubicBezTo>
                <a:cubicBezTo>
                  <a:pt x="333817" y="7665"/>
                  <a:pt x="344449" y="4945"/>
                  <a:pt x="356813" y="2967"/>
                </a:cubicBezTo>
                <a:cubicBezTo>
                  <a:pt x="369177" y="989"/>
                  <a:pt x="384260" y="0"/>
                  <a:pt x="4020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" name="Freeform: Shape 74">
            <a:extLst>
              <a:ext uri="{FF2B5EF4-FFF2-40B4-BE49-F238E27FC236}">
                <a16:creationId xmlns="" xmlns:a16="http://schemas.microsoft.com/office/drawing/2014/main" id="{F7C6F0DE-60CF-4656-AD38-C336D665F873}"/>
              </a:ext>
            </a:extLst>
          </p:cNvPr>
          <p:cNvSpPr/>
          <p:nvPr/>
        </p:nvSpPr>
        <p:spPr>
          <a:xfrm>
            <a:off x="9766151" y="2306670"/>
            <a:ext cx="1129376" cy="850271"/>
          </a:xfrm>
          <a:custGeom>
            <a:avLst/>
            <a:gdLst>
              <a:gd name="connsiteX0" fmla="*/ 870232 w 1005242"/>
              <a:gd name="connsiteY0" fmla="*/ 0 h 761102"/>
              <a:gd name="connsiteX1" fmla="*/ 930319 w 1005242"/>
              <a:gd name="connsiteY1" fmla="*/ 4451 h 761102"/>
              <a:gd name="connsiteX2" fmla="*/ 972602 w 1005242"/>
              <a:gd name="connsiteY2" fmla="*/ 21512 h 761102"/>
              <a:gd name="connsiteX3" fmla="*/ 997082 w 1005242"/>
              <a:gd name="connsiteY3" fmla="*/ 57861 h 761102"/>
              <a:gd name="connsiteX4" fmla="*/ 1005242 w 1005242"/>
              <a:gd name="connsiteY4" fmla="*/ 120174 h 761102"/>
              <a:gd name="connsiteX5" fmla="*/ 1000792 w 1005242"/>
              <a:gd name="connsiteY5" fmla="*/ 203999 h 761102"/>
              <a:gd name="connsiteX6" fmla="*/ 986697 w 1005242"/>
              <a:gd name="connsiteY6" fmla="*/ 275955 h 761102"/>
              <a:gd name="connsiteX7" fmla="*/ 959992 w 1005242"/>
              <a:gd name="connsiteY7" fmla="*/ 343460 h 761102"/>
              <a:gd name="connsiteX8" fmla="*/ 919192 w 1005242"/>
              <a:gd name="connsiteY8" fmla="*/ 412449 h 761102"/>
              <a:gd name="connsiteX9" fmla="*/ 717418 w 1005242"/>
              <a:gd name="connsiteY9" fmla="*/ 716593 h 761102"/>
              <a:gd name="connsiteX10" fmla="*/ 701840 w 1005242"/>
              <a:gd name="connsiteY10" fmla="*/ 736622 h 761102"/>
              <a:gd name="connsiteX11" fmla="*/ 678844 w 1005242"/>
              <a:gd name="connsiteY11" fmla="*/ 749975 h 761102"/>
              <a:gd name="connsiteX12" fmla="*/ 647688 w 1005242"/>
              <a:gd name="connsiteY12" fmla="*/ 758135 h 761102"/>
              <a:gd name="connsiteX13" fmla="*/ 603179 w 1005242"/>
              <a:gd name="connsiteY13" fmla="*/ 761102 h 761102"/>
              <a:gd name="connsiteX14" fmla="*/ 563863 w 1005242"/>
              <a:gd name="connsiteY14" fmla="*/ 758877 h 761102"/>
              <a:gd name="connsiteX15" fmla="*/ 540124 w 1005242"/>
              <a:gd name="connsiteY15" fmla="*/ 750717 h 761102"/>
              <a:gd name="connsiteX16" fmla="*/ 531965 w 1005242"/>
              <a:gd name="connsiteY16" fmla="*/ 735880 h 761102"/>
              <a:gd name="connsiteX17" fmla="*/ 536415 w 1005242"/>
              <a:gd name="connsiteY17" fmla="*/ 713626 h 761102"/>
              <a:gd name="connsiteX18" fmla="*/ 732255 w 1005242"/>
              <a:gd name="connsiteY18" fmla="*/ 308595 h 761102"/>
              <a:gd name="connsiteX19" fmla="*/ 732255 w 1005242"/>
              <a:gd name="connsiteY19" fmla="*/ 120174 h 761102"/>
              <a:gd name="connsiteX20" fmla="*/ 739673 w 1005242"/>
              <a:gd name="connsiteY20" fmla="*/ 57861 h 761102"/>
              <a:gd name="connsiteX21" fmla="*/ 764153 w 1005242"/>
              <a:gd name="connsiteY21" fmla="*/ 21512 h 761102"/>
              <a:gd name="connsiteX22" fmla="*/ 807178 w 1005242"/>
              <a:gd name="connsiteY22" fmla="*/ 4451 h 761102"/>
              <a:gd name="connsiteX23" fmla="*/ 870232 w 1005242"/>
              <a:gd name="connsiteY23" fmla="*/ 0 h 761102"/>
              <a:gd name="connsiteX24" fmla="*/ 339093 w 1005242"/>
              <a:gd name="connsiteY24" fmla="*/ 0 h 761102"/>
              <a:gd name="connsiteX25" fmla="*/ 399921 w 1005242"/>
              <a:gd name="connsiteY25" fmla="*/ 4451 h 761102"/>
              <a:gd name="connsiteX26" fmla="*/ 441463 w 1005242"/>
              <a:gd name="connsiteY26" fmla="*/ 21512 h 761102"/>
              <a:gd name="connsiteX27" fmla="*/ 465943 w 1005242"/>
              <a:gd name="connsiteY27" fmla="*/ 57861 h 761102"/>
              <a:gd name="connsiteX28" fmla="*/ 474103 w 1005242"/>
              <a:gd name="connsiteY28" fmla="*/ 120174 h 761102"/>
              <a:gd name="connsiteX29" fmla="*/ 469652 w 1005242"/>
              <a:gd name="connsiteY29" fmla="*/ 203999 h 761102"/>
              <a:gd name="connsiteX30" fmla="*/ 455558 w 1005242"/>
              <a:gd name="connsiteY30" fmla="*/ 275955 h 761102"/>
              <a:gd name="connsiteX31" fmla="*/ 428852 w 1005242"/>
              <a:gd name="connsiteY31" fmla="*/ 343460 h 761102"/>
              <a:gd name="connsiteX32" fmla="*/ 388052 w 1005242"/>
              <a:gd name="connsiteY32" fmla="*/ 412449 h 761102"/>
              <a:gd name="connsiteX33" fmla="*/ 186279 w 1005242"/>
              <a:gd name="connsiteY33" fmla="*/ 716593 h 761102"/>
              <a:gd name="connsiteX34" fmla="*/ 170701 w 1005242"/>
              <a:gd name="connsiteY34" fmla="*/ 736622 h 761102"/>
              <a:gd name="connsiteX35" fmla="*/ 147704 w 1005242"/>
              <a:gd name="connsiteY35" fmla="*/ 749975 h 761102"/>
              <a:gd name="connsiteX36" fmla="*/ 116548 w 1005242"/>
              <a:gd name="connsiteY36" fmla="*/ 758135 h 761102"/>
              <a:gd name="connsiteX37" fmla="*/ 72039 w 1005242"/>
              <a:gd name="connsiteY37" fmla="*/ 761102 h 761102"/>
              <a:gd name="connsiteX38" fmla="*/ 31981 w 1005242"/>
              <a:gd name="connsiteY38" fmla="*/ 758877 h 761102"/>
              <a:gd name="connsiteX39" fmla="*/ 8243 w 1005242"/>
              <a:gd name="connsiteY39" fmla="*/ 750717 h 761102"/>
              <a:gd name="connsiteX40" fmla="*/ 83 w 1005242"/>
              <a:gd name="connsiteY40" fmla="*/ 735880 h 761102"/>
              <a:gd name="connsiteX41" fmla="*/ 5276 w 1005242"/>
              <a:gd name="connsiteY41" fmla="*/ 713626 h 761102"/>
              <a:gd name="connsiteX42" fmla="*/ 201115 w 1005242"/>
              <a:gd name="connsiteY42" fmla="*/ 308595 h 761102"/>
              <a:gd name="connsiteX43" fmla="*/ 201115 w 1005242"/>
              <a:gd name="connsiteY43" fmla="*/ 120174 h 761102"/>
              <a:gd name="connsiteX44" fmla="*/ 208533 w 1005242"/>
              <a:gd name="connsiteY44" fmla="*/ 57861 h 761102"/>
              <a:gd name="connsiteX45" fmla="*/ 233013 w 1005242"/>
              <a:gd name="connsiteY45" fmla="*/ 21512 h 761102"/>
              <a:gd name="connsiteX46" fmla="*/ 276038 w 1005242"/>
              <a:gd name="connsiteY46" fmla="*/ 4451 h 761102"/>
              <a:gd name="connsiteX47" fmla="*/ 339093 w 1005242"/>
              <a:gd name="connsiteY47" fmla="*/ 0 h 7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5242" h="761102">
                <a:moveTo>
                  <a:pt x="870232" y="0"/>
                </a:moveTo>
                <a:cubicBezTo>
                  <a:pt x="892981" y="0"/>
                  <a:pt x="913010" y="1483"/>
                  <a:pt x="930319" y="4451"/>
                </a:cubicBezTo>
                <a:cubicBezTo>
                  <a:pt x="947628" y="7418"/>
                  <a:pt x="961723" y="13105"/>
                  <a:pt x="972602" y="21512"/>
                </a:cubicBezTo>
                <a:cubicBezTo>
                  <a:pt x="983483" y="29919"/>
                  <a:pt x="991643" y="42036"/>
                  <a:pt x="997082" y="57861"/>
                </a:cubicBezTo>
                <a:cubicBezTo>
                  <a:pt x="1002523" y="73687"/>
                  <a:pt x="1005242" y="94458"/>
                  <a:pt x="1005242" y="120174"/>
                </a:cubicBezTo>
                <a:cubicBezTo>
                  <a:pt x="1005242" y="150835"/>
                  <a:pt x="1003759" y="178777"/>
                  <a:pt x="1000792" y="203999"/>
                </a:cubicBezTo>
                <a:cubicBezTo>
                  <a:pt x="997824" y="229221"/>
                  <a:pt x="993126" y="253206"/>
                  <a:pt x="986697" y="275955"/>
                </a:cubicBezTo>
                <a:cubicBezTo>
                  <a:pt x="980268" y="298704"/>
                  <a:pt x="971366" y="321206"/>
                  <a:pt x="959992" y="343460"/>
                </a:cubicBezTo>
                <a:cubicBezTo>
                  <a:pt x="948618" y="365715"/>
                  <a:pt x="935018" y="388711"/>
                  <a:pt x="919192" y="412449"/>
                </a:cubicBezTo>
                <a:lnTo>
                  <a:pt x="717418" y="716593"/>
                </a:lnTo>
                <a:cubicBezTo>
                  <a:pt x="713462" y="724506"/>
                  <a:pt x="708269" y="731182"/>
                  <a:pt x="701840" y="736622"/>
                </a:cubicBezTo>
                <a:cubicBezTo>
                  <a:pt x="695411" y="742062"/>
                  <a:pt x="687746" y="746513"/>
                  <a:pt x="678844" y="749975"/>
                </a:cubicBezTo>
                <a:cubicBezTo>
                  <a:pt x="669942" y="753437"/>
                  <a:pt x="659557" y="756157"/>
                  <a:pt x="647688" y="758135"/>
                </a:cubicBezTo>
                <a:cubicBezTo>
                  <a:pt x="635819" y="760113"/>
                  <a:pt x="620982" y="761102"/>
                  <a:pt x="603179" y="761102"/>
                </a:cubicBezTo>
                <a:cubicBezTo>
                  <a:pt x="587354" y="761102"/>
                  <a:pt x="574248" y="760360"/>
                  <a:pt x="563863" y="758877"/>
                </a:cubicBezTo>
                <a:cubicBezTo>
                  <a:pt x="553477" y="757393"/>
                  <a:pt x="545565" y="754673"/>
                  <a:pt x="540124" y="750717"/>
                </a:cubicBezTo>
                <a:cubicBezTo>
                  <a:pt x="534685" y="746760"/>
                  <a:pt x="531965" y="741815"/>
                  <a:pt x="531965" y="735880"/>
                </a:cubicBezTo>
                <a:cubicBezTo>
                  <a:pt x="531965" y="729946"/>
                  <a:pt x="533448" y="722528"/>
                  <a:pt x="536415" y="713626"/>
                </a:cubicBezTo>
                <a:lnTo>
                  <a:pt x="732255" y="308595"/>
                </a:lnTo>
                <a:lnTo>
                  <a:pt x="732255" y="120174"/>
                </a:lnTo>
                <a:cubicBezTo>
                  <a:pt x="732255" y="94458"/>
                  <a:pt x="734728" y="73687"/>
                  <a:pt x="739673" y="57861"/>
                </a:cubicBezTo>
                <a:cubicBezTo>
                  <a:pt x="744618" y="42036"/>
                  <a:pt x="752778" y="29919"/>
                  <a:pt x="764153" y="21512"/>
                </a:cubicBezTo>
                <a:cubicBezTo>
                  <a:pt x="775527" y="13105"/>
                  <a:pt x="789869" y="7418"/>
                  <a:pt x="807178" y="4451"/>
                </a:cubicBezTo>
                <a:cubicBezTo>
                  <a:pt x="824487" y="1483"/>
                  <a:pt x="845505" y="0"/>
                  <a:pt x="870232" y="0"/>
                </a:cubicBezTo>
                <a:close/>
                <a:moveTo>
                  <a:pt x="339093" y="0"/>
                </a:moveTo>
                <a:cubicBezTo>
                  <a:pt x="362831" y="0"/>
                  <a:pt x="383107" y="1483"/>
                  <a:pt x="399921" y="4451"/>
                </a:cubicBezTo>
                <a:cubicBezTo>
                  <a:pt x="416736" y="7418"/>
                  <a:pt x="430583" y="13105"/>
                  <a:pt x="441463" y="21512"/>
                </a:cubicBezTo>
                <a:cubicBezTo>
                  <a:pt x="452343" y="29919"/>
                  <a:pt x="460503" y="42036"/>
                  <a:pt x="465943" y="57861"/>
                </a:cubicBezTo>
                <a:cubicBezTo>
                  <a:pt x="471383" y="73687"/>
                  <a:pt x="474103" y="94458"/>
                  <a:pt x="474103" y="120174"/>
                </a:cubicBezTo>
                <a:cubicBezTo>
                  <a:pt x="474103" y="150835"/>
                  <a:pt x="472619" y="178777"/>
                  <a:pt x="469652" y="203999"/>
                </a:cubicBezTo>
                <a:cubicBezTo>
                  <a:pt x="466685" y="229221"/>
                  <a:pt x="461987" y="253206"/>
                  <a:pt x="455558" y="275955"/>
                </a:cubicBezTo>
                <a:cubicBezTo>
                  <a:pt x="449129" y="298704"/>
                  <a:pt x="440227" y="321206"/>
                  <a:pt x="428852" y="343460"/>
                </a:cubicBezTo>
                <a:cubicBezTo>
                  <a:pt x="417478" y="365715"/>
                  <a:pt x="403878" y="388711"/>
                  <a:pt x="388052" y="412449"/>
                </a:cubicBezTo>
                <a:lnTo>
                  <a:pt x="186279" y="716593"/>
                </a:lnTo>
                <a:cubicBezTo>
                  <a:pt x="182322" y="724506"/>
                  <a:pt x="177130" y="731182"/>
                  <a:pt x="170701" y="736622"/>
                </a:cubicBezTo>
                <a:cubicBezTo>
                  <a:pt x="164272" y="742062"/>
                  <a:pt x="156606" y="746513"/>
                  <a:pt x="147704" y="749975"/>
                </a:cubicBezTo>
                <a:cubicBezTo>
                  <a:pt x="138803" y="753437"/>
                  <a:pt x="128417" y="756157"/>
                  <a:pt x="116548" y="758135"/>
                </a:cubicBezTo>
                <a:cubicBezTo>
                  <a:pt x="104679" y="760113"/>
                  <a:pt x="89843" y="761102"/>
                  <a:pt x="72039" y="761102"/>
                </a:cubicBezTo>
                <a:cubicBezTo>
                  <a:pt x="56214" y="761102"/>
                  <a:pt x="42861" y="760360"/>
                  <a:pt x="31981" y="758877"/>
                </a:cubicBezTo>
                <a:cubicBezTo>
                  <a:pt x="21101" y="757393"/>
                  <a:pt x="13189" y="754673"/>
                  <a:pt x="8243" y="750717"/>
                </a:cubicBezTo>
                <a:cubicBezTo>
                  <a:pt x="3298" y="746760"/>
                  <a:pt x="578" y="741815"/>
                  <a:pt x="83" y="735880"/>
                </a:cubicBezTo>
                <a:cubicBezTo>
                  <a:pt x="-411" y="729946"/>
                  <a:pt x="1320" y="722528"/>
                  <a:pt x="5276" y="713626"/>
                </a:cubicBezTo>
                <a:lnTo>
                  <a:pt x="201115" y="308595"/>
                </a:lnTo>
                <a:lnTo>
                  <a:pt x="201115" y="120174"/>
                </a:lnTo>
                <a:cubicBezTo>
                  <a:pt x="201115" y="94458"/>
                  <a:pt x="203588" y="73687"/>
                  <a:pt x="208533" y="57861"/>
                </a:cubicBezTo>
                <a:cubicBezTo>
                  <a:pt x="213479" y="42036"/>
                  <a:pt x="221639" y="29919"/>
                  <a:pt x="233013" y="21512"/>
                </a:cubicBezTo>
                <a:cubicBezTo>
                  <a:pt x="244388" y="13105"/>
                  <a:pt x="258729" y="7418"/>
                  <a:pt x="276038" y="4451"/>
                </a:cubicBezTo>
                <a:cubicBezTo>
                  <a:pt x="293348" y="1483"/>
                  <a:pt x="314366" y="0"/>
                  <a:pt x="3390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</p:spTree>
    <p:extLst>
      <p:ext uri="{BB962C8B-B14F-4D97-AF65-F5344CB8AC3E}">
        <p14:creationId xmlns:p14="http://schemas.microsoft.com/office/powerpoint/2010/main" val="9106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64" y="-67176"/>
            <a:ext cx="10515600" cy="1325563"/>
          </a:xfrm>
        </p:spPr>
        <p:txBody>
          <a:bodyPr/>
          <a:lstStyle/>
          <a:p>
            <a:r>
              <a:rPr lang="sq-AL" dirty="0" smtClean="0">
                <a:latin typeface="+mn-lt"/>
              </a:rPr>
              <a:t>Ku jemi aktualisht?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56" y="4164014"/>
            <a:ext cx="106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286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/>
              <a:t>Trualli</a:t>
            </a:r>
            <a:r>
              <a:rPr lang="en-US" sz="2400" dirty="0"/>
              <a:t>/</a:t>
            </a:r>
            <a:r>
              <a:rPr lang="en-US" sz="2400" dirty="0" err="1"/>
              <a:t>Toka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lekë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njësi</a:t>
            </a:r>
            <a:r>
              <a:rPr lang="en-US" sz="2400" dirty="0"/>
              <a:t> </a:t>
            </a:r>
            <a:r>
              <a:rPr lang="en-US" sz="2400" dirty="0" err="1"/>
              <a:t>matje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 smtClean="0"/>
              <a:t>vit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47042"/>
              </p:ext>
            </p:extLst>
          </p:nvPr>
        </p:nvGraphicFramePr>
        <p:xfrm>
          <a:off x="270456" y="1199833"/>
          <a:ext cx="11745532" cy="2625193"/>
        </p:xfrm>
        <a:graphic>
          <a:graphicData uri="http://schemas.openxmlformats.org/drawingml/2006/table">
            <a:tbl>
              <a:tblPr/>
              <a:tblGrid>
                <a:gridCol w="2527910"/>
                <a:gridCol w="2127144"/>
                <a:gridCol w="2291560"/>
                <a:gridCol w="2548462"/>
                <a:gridCol w="2250456"/>
              </a:tblGrid>
              <a:tr h="509653">
                <a:tc gridSpan="5">
                  <a:txBody>
                    <a:bodyPr/>
                    <a:lstStyle/>
                    <a:p>
                      <a:pPr algn="ctr" fontAlgn="base"/>
                      <a:r>
                        <a:rPr lang="sq-AL" sz="2400" b="1" i="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Shkalla e taksës sipas kategorive</a:t>
                      </a:r>
                      <a:r>
                        <a:rPr lang="sq-AL" sz="24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q-AL" sz="2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6234"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Kategoria e pasurisë​</a:t>
                      </a:r>
                      <a:endParaRPr lang="sq-AL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Shkalla e taksës​</a:t>
                      </a:r>
                      <a:endParaRPr lang="sq-AL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Shkalla e taksës​</a:t>
                      </a:r>
                      <a:endParaRPr lang="fi-FI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fi-FI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(+/- 30%) sipas VKB​</a:t>
                      </a:r>
                      <a:endParaRPr lang="fi-FI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Shkalla e taksës bazuar në vlerën e tregut​</a:t>
                      </a:r>
                      <a:endParaRPr lang="sq-AL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Norma në Vendet e Rajonit​</a:t>
                      </a:r>
                      <a:endParaRPr lang="sq-AL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53"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Për Banim​</a:t>
                      </a:r>
                      <a:endParaRPr lang="sq-AL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2000" b="0" i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0.05​</a:t>
                      </a:r>
                      <a:endParaRPr lang="sq-AL" sz="1800" b="0" i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0.035%</a:t>
                      </a:r>
                      <a:r>
                        <a:rPr lang="sq-AL" sz="20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sq-AL" sz="20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0.065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%​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0.1 - 0.5%​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0.15 – 1%​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53">
                <a:tc>
                  <a:txBody>
                    <a:bodyPr/>
                    <a:lstStyle/>
                    <a:p>
                      <a:pPr algn="l" fontAlgn="base"/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Për Vep. Ekonomike​</a:t>
                      </a:r>
                      <a:endParaRPr lang="sq-AL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0.2​</a:t>
                      </a:r>
                      <a:endParaRPr lang="sq-AL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</a:t>
                      </a:r>
                      <a:r>
                        <a:rPr lang="sq-AL" sz="20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- 0.26</a:t>
                      </a: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%​</a:t>
                      </a:r>
                      <a:endParaRPr lang="sq-AL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2744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17874"/>
              </p:ext>
            </p:extLst>
          </p:nvPr>
        </p:nvGraphicFramePr>
        <p:xfrm>
          <a:off x="391665" y="4964667"/>
          <a:ext cx="10838712" cy="1864851"/>
        </p:xfrm>
        <a:graphic>
          <a:graphicData uri="http://schemas.openxmlformats.org/drawingml/2006/table">
            <a:tbl>
              <a:tblPr/>
              <a:tblGrid>
                <a:gridCol w="10838712"/>
              </a:tblGrid>
              <a:tr h="447730"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2400" b="1" i="0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Të ardhurat e mbledhura</a:t>
                      </a:r>
                      <a:r>
                        <a:rPr lang="sq-AL" sz="24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q-AL" sz="2000" b="1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041"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Të ardhurat e mbledhura aktualisht​</a:t>
                      </a:r>
                      <a:endParaRPr lang="sq-AL" sz="1800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3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5.67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miliardë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lekë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ose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48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milion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Euro</a:t>
                      </a:r>
                      <a:endParaRPr lang="sq-AL" sz="20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320" marR="88320" marT="44160" marB="441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61" y="0"/>
            <a:ext cx="11229304" cy="1325563"/>
          </a:xfrm>
        </p:spPr>
        <p:txBody>
          <a:bodyPr/>
          <a:lstStyle/>
          <a:p>
            <a:r>
              <a:rPr lang="sq-AL" dirty="0" smtClean="0">
                <a:latin typeface="+mn-lt"/>
              </a:rPr>
              <a:t>Statistika bazuar në Standardet Ndërkombëtare</a:t>
            </a:r>
            <a:endParaRPr lang="en-US" dirty="0">
              <a:latin typeface="+mn-lt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="" xmlns:a16="http://schemas.microsoft.com/office/drawing/2014/main" id="{9DA7A88B-C44E-8249-1E2C-362F89E3CD9C}"/>
              </a:ext>
            </a:extLst>
          </p:cNvPr>
          <p:cNvSpPr txBox="1">
            <a:spLocks/>
          </p:cNvSpPr>
          <p:nvPr/>
        </p:nvSpPr>
        <p:spPr>
          <a:xfrm>
            <a:off x="836612" y="1722091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Pjesë e Produktit të Brendshëm Bruto (PBB)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3EFCE9BE-23D2-1151-7D8A-C3D8E17DB200}"/>
              </a:ext>
            </a:extLst>
          </p:cNvPr>
          <p:cNvSpPr txBox="1">
            <a:spLocks/>
          </p:cNvSpPr>
          <p:nvPr/>
        </p:nvSpPr>
        <p:spPr>
          <a:xfrm>
            <a:off x="6196013" y="1692212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Pjesë e të ardhurave të veta vendore</a:t>
            </a:r>
            <a:endParaRPr lang="en-US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95305768-F24F-9513-ACE7-A7219628C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68700"/>
              </p:ext>
            </p:extLst>
          </p:nvPr>
        </p:nvGraphicFramePr>
        <p:xfrm>
          <a:off x="836612" y="2667559"/>
          <a:ext cx="5183188" cy="345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45732">
                  <a:extLst>
                    <a:ext uri="{9D8B030D-6E8A-4147-A177-3AD203B41FA5}">
                      <a16:colId xmlns="" xmlns:a16="http://schemas.microsoft.com/office/drawing/2014/main" val="77652617"/>
                    </a:ext>
                  </a:extLst>
                </a:gridCol>
                <a:gridCol w="1637456">
                  <a:extLst>
                    <a:ext uri="{9D8B030D-6E8A-4147-A177-3AD203B41FA5}">
                      <a16:colId xmlns="" xmlns:a16="http://schemas.microsoft.com/office/drawing/2014/main" val="9359931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sq-AL" sz="2400" dirty="0" smtClean="0"/>
                        <a:t>Vendet me të ardhura të ulëta</a:t>
                      </a:r>
                      <a:r>
                        <a:rPr lang="sq-AL" sz="2400" baseline="0" dirty="0" smtClean="0"/>
                        <a:t> dhe të mesme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0.3% - 0.6%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821852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sq-AL" sz="2400" dirty="0" smtClean="0"/>
                        <a:t>Vendet e Rajonit</a:t>
                      </a:r>
                    </a:p>
                    <a:p>
                      <a:r>
                        <a:rPr lang="sq-AL" sz="2400" dirty="0" smtClean="0"/>
                        <a:t>(Kosovë, Maqedonia e Veriut, Mali</a:t>
                      </a:r>
                      <a:r>
                        <a:rPr lang="sq-AL" sz="2400" baseline="0" dirty="0" smtClean="0"/>
                        <a:t> i Zi dhe</a:t>
                      </a:r>
                      <a:r>
                        <a:rPr lang="sq-AL" sz="2400" dirty="0" smtClean="0"/>
                        <a:t> Serbia)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400" dirty="0" smtClean="0"/>
                        <a:t>0.8</a:t>
                      </a:r>
                      <a:r>
                        <a:rPr lang="sv-SE" sz="2400" dirty="0" smtClean="0"/>
                        <a:t>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98535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sq-AL" sz="2400" dirty="0" smtClean="0"/>
                        <a:t>Vendet e OECD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400" dirty="0" smtClean="0"/>
                        <a:t>1.1</a:t>
                      </a:r>
                      <a:r>
                        <a:rPr lang="sv-SE" sz="2400" dirty="0" smtClean="0"/>
                        <a:t>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390056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sq-AL" sz="2400" dirty="0" smtClean="0"/>
                        <a:t>SHBA, Kanada, Anglia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2.5% - 3.0%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0996440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5EEBDD7-C1B1-6E76-7C1C-1EFC48692B3E}"/>
              </a:ext>
            </a:extLst>
          </p:cNvPr>
          <p:cNvSpPr/>
          <p:nvPr/>
        </p:nvSpPr>
        <p:spPr>
          <a:xfrm>
            <a:off x="1581028" y="6162520"/>
            <a:ext cx="2840182" cy="67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b="1" dirty="0" smtClean="0"/>
              <a:t>Shqipëria</a:t>
            </a:r>
            <a:r>
              <a:rPr lang="sv-SE" sz="2800" dirty="0" smtClean="0"/>
              <a:t>: </a:t>
            </a:r>
            <a:r>
              <a:rPr lang="sv-SE" sz="2800" dirty="0"/>
              <a:t>0.33%</a:t>
            </a:r>
            <a:endParaRPr lang="en-US" sz="28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708FA2FC-029B-967C-86A5-B80AAA431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746"/>
              </p:ext>
            </p:extLst>
          </p:nvPr>
        </p:nvGraphicFramePr>
        <p:xfrm>
          <a:off x="6285427" y="2667559"/>
          <a:ext cx="5157788" cy="2468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06979">
                  <a:extLst>
                    <a:ext uri="{9D8B030D-6E8A-4147-A177-3AD203B41FA5}">
                      <a16:colId xmlns="" xmlns:a16="http://schemas.microsoft.com/office/drawing/2014/main" val="77652617"/>
                    </a:ext>
                  </a:extLst>
                </a:gridCol>
                <a:gridCol w="2550809">
                  <a:extLst>
                    <a:ext uri="{9D8B030D-6E8A-4147-A177-3AD203B41FA5}">
                      <a16:colId xmlns="" xmlns:a16="http://schemas.microsoft.com/office/drawing/2014/main" val="93599319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dirty="0" smtClean="0"/>
                        <a:t>Vendet me të ardhura të ulëta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15% - 20%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821852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dirty="0" smtClean="0"/>
                        <a:t>Vendet me të ardhura të mesme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35% - 40%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98535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dirty="0" smtClean="0"/>
                        <a:t>Vendet me të ardhura të larta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/>
                        <a:t>40% - 60%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390056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3F3FAEE-92FF-C093-4A75-17D6555CCB5E}"/>
              </a:ext>
            </a:extLst>
          </p:cNvPr>
          <p:cNvSpPr/>
          <p:nvPr/>
        </p:nvSpPr>
        <p:spPr>
          <a:xfrm>
            <a:off x="7727487" y="5287874"/>
            <a:ext cx="3039252" cy="67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b="1" dirty="0" smtClean="0"/>
              <a:t>Shqipëria</a:t>
            </a:r>
            <a:r>
              <a:rPr lang="sv-SE" sz="2800" dirty="0" smtClean="0"/>
              <a:t>: </a:t>
            </a:r>
            <a:r>
              <a:rPr lang="sq-AL" sz="2800" dirty="0" smtClean="0"/>
              <a:t>18-</a:t>
            </a:r>
            <a:r>
              <a:rPr lang="sv-SE" sz="2800" dirty="0" smtClean="0"/>
              <a:t>20</a:t>
            </a:r>
            <a:r>
              <a:rPr lang="sv-SE" sz="2800" dirty="0"/>
              <a:t>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48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2306C40D-E439-46FE-BE19-06E3584CC6D6}"/>
              </a:ext>
            </a:extLst>
          </p:cNvPr>
          <p:cNvCxnSpPr>
            <a:cxnSpLocks/>
          </p:cNvCxnSpPr>
          <p:nvPr/>
        </p:nvCxnSpPr>
        <p:spPr>
          <a:xfrm flipV="1">
            <a:off x="1822844" y="1658281"/>
            <a:ext cx="19340" cy="45794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D679ABF-BEAF-440B-89D0-0A61301BD058}"/>
              </a:ext>
            </a:extLst>
          </p:cNvPr>
          <p:cNvCxnSpPr>
            <a:cxnSpLocks/>
          </p:cNvCxnSpPr>
          <p:nvPr/>
        </p:nvCxnSpPr>
        <p:spPr>
          <a:xfrm flipV="1">
            <a:off x="1842184" y="6219684"/>
            <a:ext cx="714982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E9585DA-F5BF-45C8-9E84-41DD868CC4ED}"/>
              </a:ext>
            </a:extLst>
          </p:cNvPr>
          <p:cNvSpPr txBox="1"/>
          <p:nvPr/>
        </p:nvSpPr>
        <p:spPr>
          <a:xfrm>
            <a:off x="1138137" y="1039747"/>
            <a:ext cx="2210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 smtClean="0"/>
              <a:t>Të ardhurat nga taksa e pasurisë</a:t>
            </a:r>
            <a:endParaRPr lang="aa-E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8D1FEF7-E17D-42F8-B905-508BB1F2FB81}"/>
              </a:ext>
            </a:extLst>
          </p:cNvPr>
          <p:cNvSpPr txBox="1"/>
          <p:nvPr/>
        </p:nvSpPr>
        <p:spPr>
          <a:xfrm>
            <a:off x="9050386" y="6025020"/>
            <a:ext cx="1459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 smtClean="0"/>
              <a:t>Koha</a:t>
            </a:r>
            <a:endParaRPr lang="aa-ET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949328B6-DDB2-441C-8F70-901B1A953486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922FF739-6F3B-475F-B080-A89B00869838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BC755A77-3BE1-4216-AF52-B3B1BE4D74E1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271214A0-2A5E-4A01-B9BE-74545A0D14D2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35CFFEE-CC5A-4F71-949E-59D96EBF49CC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7EEE8BA-D4A7-490D-9448-BD2EFFD20545}"/>
              </a:ext>
            </a:extLst>
          </p:cNvPr>
          <p:cNvSpPr/>
          <p:nvPr/>
        </p:nvSpPr>
        <p:spPr>
          <a:xfrm>
            <a:off x="2247087" y="4625707"/>
            <a:ext cx="116731" cy="116731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C01B1480-0D7A-4D7B-9D24-567A6C28CEA3}"/>
              </a:ext>
            </a:extLst>
          </p:cNvPr>
          <p:cNvCxnSpPr>
            <a:cxnSpLocks/>
          </p:cNvCxnSpPr>
          <p:nvPr/>
        </p:nvCxnSpPr>
        <p:spPr>
          <a:xfrm>
            <a:off x="2462543" y="4742438"/>
            <a:ext cx="5703683" cy="328265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6FB0ED4-9A5F-4E60-B956-C56E4FF1C083}"/>
              </a:ext>
            </a:extLst>
          </p:cNvPr>
          <p:cNvSpPr txBox="1"/>
          <p:nvPr/>
        </p:nvSpPr>
        <p:spPr>
          <a:xfrm>
            <a:off x="9779959" y="885858"/>
            <a:ext cx="1959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800" dirty="0" smtClean="0"/>
              <a:t>Objektivi</a:t>
            </a:r>
          </a:p>
          <a:p>
            <a:r>
              <a:rPr lang="en-GB" sz="2800" dirty="0" smtClean="0"/>
              <a:t>1</a:t>
            </a:r>
            <a:r>
              <a:rPr lang="en-GB" sz="2800" dirty="0"/>
              <a:t>% </a:t>
            </a:r>
            <a:r>
              <a:rPr lang="sq-AL" sz="2800" dirty="0" smtClean="0"/>
              <a:t>e PBB-së</a:t>
            </a:r>
            <a:endParaRPr lang="aa-ET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8B983EF-CD10-48CC-8AC3-15760A0032BC}"/>
              </a:ext>
            </a:extLst>
          </p:cNvPr>
          <p:cNvSpPr txBox="1"/>
          <p:nvPr/>
        </p:nvSpPr>
        <p:spPr>
          <a:xfrm>
            <a:off x="328197" y="5591415"/>
            <a:ext cx="122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r>
              <a:rPr lang="sq-AL" dirty="0" smtClean="0"/>
              <a:t>.</a:t>
            </a:r>
            <a:r>
              <a:rPr lang="en-GB" dirty="0" smtClean="0"/>
              <a:t>3</a:t>
            </a:r>
            <a:r>
              <a:rPr lang="sq-AL" dirty="0" smtClean="0"/>
              <a:t>3</a:t>
            </a:r>
            <a:r>
              <a:rPr lang="en-GB" dirty="0" smtClean="0"/>
              <a:t> </a:t>
            </a:r>
            <a:r>
              <a:rPr lang="en-GB" dirty="0"/>
              <a:t>% </a:t>
            </a:r>
            <a:r>
              <a:rPr lang="sq-AL" dirty="0" smtClean="0"/>
              <a:t>e PBB-së</a:t>
            </a:r>
            <a:endParaRPr lang="aa-ET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D297A537-871D-4F21-B661-97B992F761F1}"/>
              </a:ext>
            </a:extLst>
          </p:cNvPr>
          <p:cNvSpPr/>
          <p:nvPr/>
        </p:nvSpPr>
        <p:spPr>
          <a:xfrm>
            <a:off x="2597284" y="2551814"/>
            <a:ext cx="6280497" cy="2164361"/>
          </a:xfrm>
          <a:custGeom>
            <a:avLst/>
            <a:gdLst>
              <a:gd name="connsiteX0" fmla="*/ 0 w 6120807"/>
              <a:gd name="connsiteY0" fmla="*/ 2909575 h 2927159"/>
              <a:gd name="connsiteX1" fmla="*/ 34 w 6120807"/>
              <a:gd name="connsiteY1" fmla="*/ 2909577 h 2927159"/>
              <a:gd name="connsiteX2" fmla="*/ 0 w 6120807"/>
              <a:gd name="connsiteY2" fmla="*/ 2909580 h 2927159"/>
              <a:gd name="connsiteX3" fmla="*/ 5309747 w 6120807"/>
              <a:gd name="connsiteY3" fmla="*/ 0 h 2927159"/>
              <a:gd name="connsiteX4" fmla="*/ 6120807 w 6120807"/>
              <a:gd name="connsiteY4" fmla="*/ 714724 h 2927159"/>
              <a:gd name="connsiteX5" fmla="*/ 5699004 w 6120807"/>
              <a:gd name="connsiteY5" fmla="*/ 714724 h 2927159"/>
              <a:gd name="connsiteX6" fmla="*/ 5699004 w 6120807"/>
              <a:gd name="connsiteY6" fmla="*/ 714725 h 2927159"/>
              <a:gd name="connsiteX7" fmla="*/ 5569406 w 6120807"/>
              <a:gd name="connsiteY7" fmla="*/ 953926 h 2927159"/>
              <a:gd name="connsiteX8" fmla="*/ 5525722 w 6120807"/>
              <a:gd name="connsiteY8" fmla="*/ 1015091 h 2927159"/>
              <a:gd name="connsiteX9" fmla="*/ 5505928 w 6120807"/>
              <a:gd name="connsiteY9" fmla="*/ 1049403 h 2927159"/>
              <a:gd name="connsiteX10" fmla="*/ 5471381 w 6120807"/>
              <a:gd name="connsiteY10" fmla="*/ 1091178 h 2927159"/>
              <a:gd name="connsiteX11" fmla="*/ 5405627 w 6120807"/>
              <a:gd name="connsiteY11" fmla="*/ 1183245 h 2927159"/>
              <a:gd name="connsiteX12" fmla="*/ 5272837 w 6120807"/>
              <a:gd name="connsiteY12" fmla="*/ 1331264 h 2927159"/>
              <a:gd name="connsiteX13" fmla="*/ 5244377 w 6120807"/>
              <a:gd name="connsiteY13" fmla="*/ 1365678 h 2927159"/>
              <a:gd name="connsiteX14" fmla="*/ 5231463 w 6120807"/>
              <a:gd name="connsiteY14" fmla="*/ 1377383 h 2927159"/>
              <a:gd name="connsiteX15" fmla="*/ 5209456 w 6120807"/>
              <a:gd name="connsiteY15" fmla="*/ 1401913 h 2927159"/>
              <a:gd name="connsiteX16" fmla="*/ 4982684 w 6120807"/>
              <a:gd name="connsiteY16" fmla="*/ 1609167 h 2927159"/>
              <a:gd name="connsiteX17" fmla="*/ 4938600 w 6120807"/>
              <a:gd name="connsiteY17" fmla="*/ 1642814 h 2927159"/>
              <a:gd name="connsiteX18" fmla="*/ 4918752 w 6120807"/>
              <a:gd name="connsiteY18" fmla="*/ 1660803 h 2927159"/>
              <a:gd name="connsiteX19" fmla="*/ 4870869 w 6120807"/>
              <a:gd name="connsiteY19" fmla="*/ 1694509 h 2927159"/>
              <a:gd name="connsiteX20" fmla="*/ 4727100 w 6120807"/>
              <a:gd name="connsiteY20" fmla="*/ 1804240 h 2927159"/>
              <a:gd name="connsiteX21" fmla="*/ 4583733 w 6120807"/>
              <a:gd name="connsiteY21" fmla="*/ 1896634 h 2927159"/>
              <a:gd name="connsiteX22" fmla="*/ 4533453 w 6120807"/>
              <a:gd name="connsiteY22" fmla="*/ 1932028 h 2927159"/>
              <a:gd name="connsiteX23" fmla="*/ 4499973 w 6120807"/>
              <a:gd name="connsiteY23" fmla="*/ 1950614 h 2927159"/>
              <a:gd name="connsiteX24" fmla="*/ 4444495 w 6120807"/>
              <a:gd name="connsiteY24" fmla="*/ 1986367 h 2927159"/>
              <a:gd name="connsiteX25" fmla="*/ 4136658 w 6120807"/>
              <a:gd name="connsiteY25" fmla="*/ 2154782 h 2927159"/>
              <a:gd name="connsiteX26" fmla="*/ 4109246 w 6120807"/>
              <a:gd name="connsiteY26" fmla="*/ 2167520 h 2927159"/>
              <a:gd name="connsiteX27" fmla="*/ 4092881 w 6120807"/>
              <a:gd name="connsiteY27" fmla="*/ 2176604 h 2927159"/>
              <a:gd name="connsiteX28" fmla="*/ 3853243 w 6120807"/>
              <a:gd name="connsiteY28" fmla="*/ 2288041 h 2927159"/>
              <a:gd name="connsiteX29" fmla="*/ 3823586 w 6120807"/>
              <a:gd name="connsiteY29" fmla="*/ 2300259 h 2927159"/>
              <a:gd name="connsiteX30" fmla="*/ 3805381 w 6120807"/>
              <a:gd name="connsiteY30" fmla="*/ 2308719 h 2927159"/>
              <a:gd name="connsiteX31" fmla="*/ 3754949 w 6120807"/>
              <a:gd name="connsiteY31" fmla="*/ 2328538 h 2927159"/>
              <a:gd name="connsiteX32" fmla="*/ 3601437 w 6120807"/>
              <a:gd name="connsiteY32" fmla="*/ 2391784 h 2927159"/>
              <a:gd name="connsiteX33" fmla="*/ 3503009 w 6120807"/>
              <a:gd name="connsiteY33" fmla="*/ 2427545 h 2927159"/>
              <a:gd name="connsiteX34" fmla="*/ 3452452 w 6120807"/>
              <a:gd name="connsiteY34" fmla="*/ 2447413 h 2927159"/>
              <a:gd name="connsiteX35" fmla="*/ 3408632 w 6120807"/>
              <a:gd name="connsiteY35" fmla="*/ 2461835 h 2927159"/>
              <a:gd name="connsiteX36" fmla="*/ 3338013 w 6120807"/>
              <a:gd name="connsiteY36" fmla="*/ 2487492 h 2927159"/>
              <a:gd name="connsiteX37" fmla="*/ 3117486 w 6120807"/>
              <a:gd name="connsiteY37" fmla="*/ 2557651 h 2927159"/>
              <a:gd name="connsiteX38" fmla="*/ 3079662 w 6120807"/>
              <a:gd name="connsiteY38" fmla="*/ 2570099 h 2927159"/>
              <a:gd name="connsiteX39" fmla="*/ 3070876 w 6120807"/>
              <a:gd name="connsiteY39" fmla="*/ 2572480 h 2927159"/>
              <a:gd name="connsiteX40" fmla="*/ 3063522 w 6120807"/>
              <a:gd name="connsiteY40" fmla="*/ 2574819 h 2927159"/>
              <a:gd name="connsiteX41" fmla="*/ 2778512 w 6120807"/>
              <a:gd name="connsiteY41" fmla="*/ 2653424 h 2927159"/>
              <a:gd name="connsiteX42" fmla="*/ 2729624 w 6120807"/>
              <a:gd name="connsiteY42" fmla="*/ 2664949 h 2927159"/>
              <a:gd name="connsiteX43" fmla="*/ 2688801 w 6120807"/>
              <a:gd name="connsiteY43" fmla="*/ 2676010 h 2927159"/>
              <a:gd name="connsiteX44" fmla="*/ 2611827 w 6120807"/>
              <a:gd name="connsiteY44" fmla="*/ 2692718 h 2927159"/>
              <a:gd name="connsiteX45" fmla="*/ 2483535 w 6120807"/>
              <a:gd name="connsiteY45" fmla="*/ 2722961 h 2927159"/>
              <a:gd name="connsiteX46" fmla="*/ 2399920 w 6120807"/>
              <a:gd name="connsiteY46" fmla="*/ 2738713 h 2927159"/>
              <a:gd name="connsiteX47" fmla="*/ 2281659 w 6120807"/>
              <a:gd name="connsiteY47" fmla="*/ 2764382 h 2927159"/>
              <a:gd name="connsiteX48" fmla="*/ 2128992 w 6120807"/>
              <a:gd name="connsiteY48" fmla="*/ 2789752 h 2927159"/>
              <a:gd name="connsiteX49" fmla="*/ 2029315 w 6120807"/>
              <a:gd name="connsiteY49" fmla="*/ 2808530 h 2927159"/>
              <a:gd name="connsiteX50" fmla="*/ 1958893 w 6120807"/>
              <a:gd name="connsiteY50" fmla="*/ 2818019 h 2927159"/>
              <a:gd name="connsiteX51" fmla="*/ 1860026 w 6120807"/>
              <a:gd name="connsiteY51" fmla="*/ 2834448 h 2927159"/>
              <a:gd name="connsiteX52" fmla="*/ 1680746 w 6120807"/>
              <a:gd name="connsiteY52" fmla="*/ 2855497 h 2927159"/>
              <a:gd name="connsiteX53" fmla="*/ 1564487 w 6120807"/>
              <a:gd name="connsiteY53" fmla="*/ 2871163 h 2927159"/>
              <a:gd name="connsiteX54" fmla="*/ 1504973 w 6120807"/>
              <a:gd name="connsiteY54" fmla="*/ 2876135 h 2927159"/>
              <a:gd name="connsiteX55" fmla="*/ 1425691 w 6120807"/>
              <a:gd name="connsiteY55" fmla="*/ 2885443 h 2927159"/>
              <a:gd name="connsiteX56" fmla="*/ 1227806 w 6120807"/>
              <a:gd name="connsiteY56" fmla="*/ 2899291 h 2927159"/>
              <a:gd name="connsiteX57" fmla="*/ 1091927 w 6120807"/>
              <a:gd name="connsiteY57" fmla="*/ 2910644 h 2927159"/>
              <a:gd name="connsiteX58" fmla="*/ 1041046 w 6120807"/>
              <a:gd name="connsiteY58" fmla="*/ 2912361 h 2927159"/>
              <a:gd name="connsiteX59" fmla="*/ 980446 w 6120807"/>
              <a:gd name="connsiteY59" fmla="*/ 2916602 h 2927159"/>
              <a:gd name="connsiteX60" fmla="*/ 771698 w 6120807"/>
              <a:gd name="connsiteY60" fmla="*/ 2921452 h 2927159"/>
              <a:gd name="connsiteX61" fmla="*/ 614510 w 6120807"/>
              <a:gd name="connsiteY61" fmla="*/ 2926757 h 2927159"/>
              <a:gd name="connsiteX62" fmla="*/ 560443 w 6120807"/>
              <a:gd name="connsiteY62" fmla="*/ 2926360 h 2927159"/>
              <a:gd name="connsiteX63" fmla="*/ 526080 w 6120807"/>
              <a:gd name="connsiteY63" fmla="*/ 2927158 h 2927159"/>
              <a:gd name="connsiteX64" fmla="*/ 526044 w 6120807"/>
              <a:gd name="connsiteY64" fmla="*/ 2927158 h 2927159"/>
              <a:gd name="connsiteX65" fmla="*/ 476132 w 6120807"/>
              <a:gd name="connsiteY65" fmla="*/ 2925741 h 2927159"/>
              <a:gd name="connsiteX66" fmla="*/ 365038 w 6120807"/>
              <a:gd name="connsiteY66" fmla="*/ 2924925 h 2927159"/>
              <a:gd name="connsiteX67" fmla="*/ 526007 w 6120807"/>
              <a:gd name="connsiteY67" fmla="*/ 2927158 h 2927159"/>
              <a:gd name="connsiteX68" fmla="*/ 526044 w 6120807"/>
              <a:gd name="connsiteY68" fmla="*/ 2927158 h 2927159"/>
              <a:gd name="connsiteX69" fmla="*/ 526079 w 6120807"/>
              <a:gd name="connsiteY69" fmla="*/ 2927159 h 2927159"/>
              <a:gd name="connsiteX70" fmla="*/ 0 w 6120807"/>
              <a:gd name="connsiteY70" fmla="*/ 2927159 h 2927159"/>
              <a:gd name="connsiteX71" fmla="*/ 0 w 6120807"/>
              <a:gd name="connsiteY71" fmla="*/ 2912511 h 2927159"/>
              <a:gd name="connsiteX72" fmla="*/ 203665 w 6120807"/>
              <a:gd name="connsiteY72" fmla="*/ 2920727 h 2927159"/>
              <a:gd name="connsiteX73" fmla="*/ 251567 w 6120807"/>
              <a:gd name="connsiteY73" fmla="*/ 2923350 h 2927159"/>
              <a:gd name="connsiteX74" fmla="*/ 251573 w 6120807"/>
              <a:gd name="connsiteY74" fmla="*/ 2923350 h 2927159"/>
              <a:gd name="connsiteX75" fmla="*/ 262519 w 6120807"/>
              <a:gd name="connsiteY75" fmla="*/ 2923502 h 2927159"/>
              <a:gd name="connsiteX76" fmla="*/ 277657 w 6120807"/>
              <a:gd name="connsiteY76" fmla="*/ 2923712 h 2927159"/>
              <a:gd name="connsiteX77" fmla="*/ 203665 w 6120807"/>
              <a:gd name="connsiteY77" fmla="*/ 2920727 h 2927159"/>
              <a:gd name="connsiteX78" fmla="*/ 100268 w 6120807"/>
              <a:gd name="connsiteY78" fmla="*/ 2915066 h 2927159"/>
              <a:gd name="connsiteX79" fmla="*/ 0 w 6120807"/>
              <a:gd name="connsiteY79" fmla="*/ 2912218 h 2927159"/>
              <a:gd name="connsiteX80" fmla="*/ 0 w 6120807"/>
              <a:gd name="connsiteY80" fmla="*/ 2909581 h 2927159"/>
              <a:gd name="connsiteX81" fmla="*/ 42 w 6120807"/>
              <a:gd name="connsiteY81" fmla="*/ 2909578 h 2927159"/>
              <a:gd name="connsiteX82" fmla="*/ 34 w 6120807"/>
              <a:gd name="connsiteY82" fmla="*/ 2909577 h 2927159"/>
              <a:gd name="connsiteX83" fmla="*/ 388524 w 6120807"/>
              <a:gd name="connsiteY83" fmla="*/ 2879027 h 2927159"/>
              <a:gd name="connsiteX84" fmla="*/ 4479990 w 6120807"/>
              <a:gd name="connsiteY84" fmla="*/ 934480 h 2927159"/>
              <a:gd name="connsiteX85" fmla="*/ 4597570 w 6120807"/>
              <a:gd name="connsiteY85" fmla="*/ 714725 h 2927159"/>
              <a:gd name="connsiteX86" fmla="*/ 4194108 w 6120807"/>
              <a:gd name="connsiteY86" fmla="*/ 714724 h 2927159"/>
              <a:gd name="connsiteX87" fmla="*/ 4175769 w 6120807"/>
              <a:gd name="connsiteY87" fmla="*/ 714724 h 292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6120807" h="2927159">
                <a:moveTo>
                  <a:pt x="0" y="2909575"/>
                </a:moveTo>
                <a:lnTo>
                  <a:pt x="34" y="2909577"/>
                </a:lnTo>
                <a:lnTo>
                  <a:pt x="0" y="2909580"/>
                </a:lnTo>
                <a:close/>
                <a:moveTo>
                  <a:pt x="5309747" y="0"/>
                </a:moveTo>
                <a:lnTo>
                  <a:pt x="6120807" y="714724"/>
                </a:lnTo>
                <a:lnTo>
                  <a:pt x="5699004" y="714724"/>
                </a:lnTo>
                <a:lnTo>
                  <a:pt x="5699004" y="714725"/>
                </a:lnTo>
                <a:lnTo>
                  <a:pt x="5569406" y="953926"/>
                </a:lnTo>
                <a:lnTo>
                  <a:pt x="5525722" y="1015091"/>
                </a:lnTo>
                <a:lnTo>
                  <a:pt x="5505928" y="1049403"/>
                </a:lnTo>
                <a:lnTo>
                  <a:pt x="5471381" y="1091178"/>
                </a:lnTo>
                <a:lnTo>
                  <a:pt x="5405627" y="1183245"/>
                </a:lnTo>
                <a:lnTo>
                  <a:pt x="5272837" y="1331264"/>
                </a:lnTo>
                <a:lnTo>
                  <a:pt x="5244377" y="1365678"/>
                </a:lnTo>
                <a:lnTo>
                  <a:pt x="5231463" y="1377383"/>
                </a:lnTo>
                <a:lnTo>
                  <a:pt x="5209456" y="1401913"/>
                </a:lnTo>
                <a:cubicBezTo>
                  <a:pt x="5138866" y="1472943"/>
                  <a:pt x="5063176" y="1542070"/>
                  <a:pt x="4982684" y="1609167"/>
                </a:cubicBezTo>
                <a:lnTo>
                  <a:pt x="4938600" y="1642814"/>
                </a:lnTo>
                <a:lnTo>
                  <a:pt x="4918752" y="1660803"/>
                </a:lnTo>
                <a:lnTo>
                  <a:pt x="4870869" y="1694509"/>
                </a:lnTo>
                <a:lnTo>
                  <a:pt x="4727100" y="1804240"/>
                </a:lnTo>
                <a:lnTo>
                  <a:pt x="4583733" y="1896634"/>
                </a:lnTo>
                <a:lnTo>
                  <a:pt x="4533453" y="1932028"/>
                </a:lnTo>
                <a:lnTo>
                  <a:pt x="4499973" y="1950614"/>
                </a:lnTo>
                <a:lnTo>
                  <a:pt x="4444495" y="1986367"/>
                </a:lnTo>
                <a:cubicBezTo>
                  <a:pt x="4345988" y="2044833"/>
                  <a:pt x="4243277" y="2101014"/>
                  <a:pt x="4136658" y="2154782"/>
                </a:cubicBezTo>
                <a:lnTo>
                  <a:pt x="4109246" y="2167520"/>
                </a:lnTo>
                <a:lnTo>
                  <a:pt x="4092881" y="2176604"/>
                </a:lnTo>
                <a:cubicBezTo>
                  <a:pt x="4015091" y="2214994"/>
                  <a:pt x="3935181" y="2252158"/>
                  <a:pt x="3853243" y="2288041"/>
                </a:cubicBezTo>
                <a:lnTo>
                  <a:pt x="3823586" y="2300259"/>
                </a:lnTo>
                <a:lnTo>
                  <a:pt x="3805381" y="2308719"/>
                </a:lnTo>
                <a:lnTo>
                  <a:pt x="3754949" y="2328538"/>
                </a:lnTo>
                <a:lnTo>
                  <a:pt x="3601437" y="2391784"/>
                </a:lnTo>
                <a:lnTo>
                  <a:pt x="3503009" y="2427545"/>
                </a:lnTo>
                <a:lnTo>
                  <a:pt x="3452452" y="2447413"/>
                </a:lnTo>
                <a:lnTo>
                  <a:pt x="3408632" y="2461835"/>
                </a:lnTo>
                <a:lnTo>
                  <a:pt x="3338013" y="2487492"/>
                </a:lnTo>
                <a:lnTo>
                  <a:pt x="3117486" y="2557651"/>
                </a:lnTo>
                <a:lnTo>
                  <a:pt x="3079662" y="2570099"/>
                </a:lnTo>
                <a:lnTo>
                  <a:pt x="3070876" y="2572480"/>
                </a:lnTo>
                <a:lnTo>
                  <a:pt x="3063522" y="2574819"/>
                </a:lnTo>
                <a:cubicBezTo>
                  <a:pt x="2970241" y="2602494"/>
                  <a:pt x="2875207" y="2628714"/>
                  <a:pt x="2778512" y="2653424"/>
                </a:cubicBezTo>
                <a:lnTo>
                  <a:pt x="2729624" y="2664949"/>
                </a:lnTo>
                <a:lnTo>
                  <a:pt x="2688801" y="2676010"/>
                </a:lnTo>
                <a:lnTo>
                  <a:pt x="2611827" y="2692718"/>
                </a:lnTo>
                <a:lnTo>
                  <a:pt x="2483535" y="2722961"/>
                </a:lnTo>
                <a:lnTo>
                  <a:pt x="2399920" y="2738713"/>
                </a:lnTo>
                <a:lnTo>
                  <a:pt x="2281659" y="2764382"/>
                </a:lnTo>
                <a:lnTo>
                  <a:pt x="2128992" y="2789752"/>
                </a:lnTo>
                <a:lnTo>
                  <a:pt x="2029315" y="2808530"/>
                </a:lnTo>
                <a:lnTo>
                  <a:pt x="1958893" y="2818019"/>
                </a:lnTo>
                <a:lnTo>
                  <a:pt x="1860026" y="2834448"/>
                </a:lnTo>
                <a:lnTo>
                  <a:pt x="1680746" y="2855497"/>
                </a:lnTo>
                <a:lnTo>
                  <a:pt x="1564487" y="2871163"/>
                </a:lnTo>
                <a:lnTo>
                  <a:pt x="1504973" y="2876135"/>
                </a:lnTo>
                <a:lnTo>
                  <a:pt x="1425691" y="2885443"/>
                </a:lnTo>
                <a:lnTo>
                  <a:pt x="1227806" y="2899291"/>
                </a:lnTo>
                <a:lnTo>
                  <a:pt x="1091927" y="2910644"/>
                </a:lnTo>
                <a:lnTo>
                  <a:pt x="1041046" y="2912361"/>
                </a:lnTo>
                <a:lnTo>
                  <a:pt x="980446" y="2916602"/>
                </a:lnTo>
                <a:lnTo>
                  <a:pt x="771698" y="2921452"/>
                </a:lnTo>
                <a:lnTo>
                  <a:pt x="614510" y="2926757"/>
                </a:lnTo>
                <a:lnTo>
                  <a:pt x="560443" y="2926360"/>
                </a:lnTo>
                <a:lnTo>
                  <a:pt x="526080" y="2927158"/>
                </a:lnTo>
                <a:lnTo>
                  <a:pt x="526044" y="2927158"/>
                </a:lnTo>
                <a:lnTo>
                  <a:pt x="476132" y="2925741"/>
                </a:lnTo>
                <a:lnTo>
                  <a:pt x="365038" y="2924925"/>
                </a:lnTo>
                <a:lnTo>
                  <a:pt x="526007" y="2927158"/>
                </a:lnTo>
                <a:lnTo>
                  <a:pt x="526044" y="2927158"/>
                </a:lnTo>
                <a:lnTo>
                  <a:pt x="526079" y="2927159"/>
                </a:lnTo>
                <a:lnTo>
                  <a:pt x="0" y="2927159"/>
                </a:lnTo>
                <a:lnTo>
                  <a:pt x="0" y="2912511"/>
                </a:lnTo>
                <a:lnTo>
                  <a:pt x="203665" y="2920727"/>
                </a:lnTo>
                <a:lnTo>
                  <a:pt x="251567" y="2923350"/>
                </a:lnTo>
                <a:lnTo>
                  <a:pt x="251573" y="2923350"/>
                </a:lnTo>
                <a:lnTo>
                  <a:pt x="262519" y="2923502"/>
                </a:lnTo>
                <a:lnTo>
                  <a:pt x="277657" y="2923712"/>
                </a:lnTo>
                <a:lnTo>
                  <a:pt x="203665" y="2920727"/>
                </a:lnTo>
                <a:lnTo>
                  <a:pt x="100268" y="2915066"/>
                </a:lnTo>
                <a:lnTo>
                  <a:pt x="0" y="2912218"/>
                </a:lnTo>
                <a:lnTo>
                  <a:pt x="0" y="2909581"/>
                </a:lnTo>
                <a:lnTo>
                  <a:pt x="42" y="2909578"/>
                </a:lnTo>
                <a:lnTo>
                  <a:pt x="34" y="2909577"/>
                </a:lnTo>
                <a:lnTo>
                  <a:pt x="388524" y="2879027"/>
                </a:lnTo>
                <a:cubicBezTo>
                  <a:pt x="2293623" y="2687349"/>
                  <a:pt x="3862303" y="1941804"/>
                  <a:pt x="4479990" y="934480"/>
                </a:cubicBezTo>
                <a:lnTo>
                  <a:pt x="4597570" y="714725"/>
                </a:lnTo>
                <a:lnTo>
                  <a:pt x="4194108" y="714724"/>
                </a:lnTo>
                <a:lnTo>
                  <a:pt x="4175769" y="714724"/>
                </a:lnTo>
                <a:close/>
              </a:path>
            </a:pathLst>
          </a:custGeom>
          <a:solidFill>
            <a:srgbClr val="A1CA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aa-ET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27" y="-72063"/>
            <a:ext cx="10515600" cy="1325563"/>
          </a:xfrm>
        </p:spPr>
        <p:txBody>
          <a:bodyPr/>
          <a:lstStyle/>
          <a:p>
            <a:pPr algn="ctr"/>
            <a:r>
              <a:rPr lang="sq-AL" dirty="0" smtClean="0">
                <a:latin typeface="+mn-lt"/>
              </a:rPr>
              <a:t>Objektivi i reformës në terma të PBB-së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0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/>
          <a:lstStyle/>
          <a:p>
            <a:pPr algn="just"/>
            <a:r>
              <a:rPr lang="sq-AL" dirty="0"/>
              <a:t>Të ardhurat nga taksa e </a:t>
            </a:r>
            <a:r>
              <a:rPr lang="sq-AL" dirty="0" smtClean="0"/>
              <a:t>pasurisë</a:t>
            </a:r>
            <a:r>
              <a:rPr lang="en-US" dirty="0" smtClean="0"/>
              <a:t> n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periudh</a:t>
            </a:r>
            <a:r>
              <a:rPr lang="sq-AL" dirty="0" smtClean="0"/>
              <a:t>ë</a:t>
            </a:r>
            <a:r>
              <a:rPr lang="en-US" dirty="0" smtClean="0"/>
              <a:t>n </a:t>
            </a:r>
            <a:r>
              <a:rPr lang="en-US" dirty="0" err="1" smtClean="0"/>
              <a:t>afa</a:t>
            </a:r>
            <a:r>
              <a:rPr lang="sq-AL" dirty="0" smtClean="0"/>
              <a:t>t</a:t>
            </a:r>
            <a:r>
              <a:rPr lang="en-US" dirty="0" err="1" smtClean="0"/>
              <a:t>mesme</a:t>
            </a:r>
            <a:r>
              <a:rPr lang="en-US" dirty="0" smtClean="0"/>
              <a:t> </a:t>
            </a:r>
          </a:p>
          <a:p>
            <a:pPr lvl="1" algn="just"/>
            <a:r>
              <a:rPr lang="en-GB" dirty="0" err="1" smtClean="0"/>
              <a:t>Nga</a:t>
            </a:r>
            <a:r>
              <a:rPr lang="en-GB" dirty="0" smtClean="0"/>
              <a:t> 0</a:t>
            </a:r>
            <a:r>
              <a:rPr lang="sq-AL" dirty="0"/>
              <a:t>.</a:t>
            </a:r>
            <a:r>
              <a:rPr lang="en-GB" dirty="0"/>
              <a:t>3</a:t>
            </a:r>
            <a:r>
              <a:rPr lang="sq-AL" dirty="0"/>
              <a:t>3</a:t>
            </a:r>
            <a:r>
              <a:rPr lang="en-GB" dirty="0"/>
              <a:t> % </a:t>
            </a:r>
            <a:r>
              <a:rPr lang="sq-AL" dirty="0"/>
              <a:t>e </a:t>
            </a:r>
            <a:r>
              <a:rPr lang="sq-AL" dirty="0" smtClean="0"/>
              <a:t>PBB-së</a:t>
            </a:r>
            <a:r>
              <a:rPr lang="en-US" dirty="0" smtClean="0"/>
              <a:t> n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en-GB" dirty="0"/>
              <a:t>1% </a:t>
            </a:r>
            <a:r>
              <a:rPr lang="sq-AL" dirty="0"/>
              <a:t>e </a:t>
            </a:r>
            <a:r>
              <a:rPr lang="sq-AL" dirty="0" smtClean="0"/>
              <a:t>PBB-së</a:t>
            </a:r>
            <a:r>
              <a:rPr lang="en-US" dirty="0" smtClean="0"/>
              <a:t>  (</a:t>
            </a:r>
            <a:r>
              <a:rPr lang="en-US" b="1" dirty="0">
                <a:solidFill>
                  <a:srgbClr val="FF0000"/>
                </a:solidFill>
              </a:rPr>
              <a:t>5.67 </a:t>
            </a:r>
            <a:r>
              <a:rPr lang="en-US" b="1" dirty="0" err="1">
                <a:solidFill>
                  <a:srgbClr val="FF0000"/>
                </a:solidFill>
              </a:rPr>
              <a:t>miliardë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lekë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ose</a:t>
            </a:r>
            <a:r>
              <a:rPr lang="en-US" dirty="0"/>
              <a:t> 48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smtClean="0"/>
              <a:t>Euro n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13 </a:t>
            </a:r>
            <a:r>
              <a:rPr lang="en-US" b="1" dirty="0" err="1">
                <a:solidFill>
                  <a:srgbClr val="FF0000"/>
                </a:solidFill>
              </a:rPr>
              <a:t>miliardë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lekë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ose</a:t>
            </a:r>
            <a:r>
              <a:rPr lang="en-US" dirty="0"/>
              <a:t> 111 million </a:t>
            </a:r>
            <a:r>
              <a:rPr lang="en-US" dirty="0" smtClean="0"/>
              <a:t>Euro)</a:t>
            </a:r>
            <a:endParaRPr lang="sq-AL" dirty="0" smtClean="0"/>
          </a:p>
          <a:p>
            <a:pPr lvl="1" algn="just"/>
            <a:endParaRPr lang="en-US" dirty="0"/>
          </a:p>
          <a:p>
            <a:pPr algn="just"/>
            <a:r>
              <a:rPr lang="sq-AL" dirty="0"/>
              <a:t>Pesha e të ardhurave nga taksa e pasurisë në të ardhurat e veta vendore</a:t>
            </a:r>
            <a:endParaRPr lang="en-US" dirty="0" smtClean="0"/>
          </a:p>
          <a:p>
            <a:pPr lvl="1"/>
            <a:endParaRPr lang="sq-AL" dirty="0"/>
          </a:p>
          <a:p>
            <a:pPr lvl="1"/>
            <a:endParaRPr lang="sq-AL" dirty="0"/>
          </a:p>
          <a:p>
            <a:pPr lvl="1"/>
            <a:endParaRPr lang="x-none" dirty="0"/>
          </a:p>
          <a:p>
            <a:pPr lvl="1"/>
            <a:endParaRPr lang="x-none" dirty="0"/>
          </a:p>
          <a:p>
            <a:endParaRPr lang="x-none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>
                <a:latin typeface="+mn-lt"/>
              </a:rPr>
              <a:t>Objektivi i reformës</a:t>
            </a:r>
            <a:endParaRPr lang="en-US" dirty="0"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1A64786-E87C-4073-8027-7A2D2B89F51C}"/>
              </a:ext>
            </a:extLst>
          </p:cNvPr>
          <p:cNvGrpSpPr/>
          <p:nvPr/>
        </p:nvGrpSpPr>
        <p:grpSpPr>
          <a:xfrm>
            <a:off x="1902582" y="5218928"/>
            <a:ext cx="1843074" cy="1536773"/>
            <a:chOff x="4205288" y="1536701"/>
            <a:chExt cx="3781425" cy="378936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6E4CF90F-32F2-4A76-8AB3-673519E844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xmlns="" id="{BD7296F0-0150-4552-85EA-52E5E3525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xmlns="" id="{71F38257-AB55-4286-B264-10C68094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xmlns="" id="{9DF76602-9FDE-4F7B-9A15-9DDA67EA3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xmlns="" id="{AB97AC0C-E497-4C40-AA20-E9784F40F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xmlns="" id="{722391B4-B6D0-4A7C-92AF-B592A095D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xmlns="" id="{591076E1-E513-4642-B9F0-639D03CE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xmlns="" id="{2237B5D5-B718-4C5D-88BB-CC04D11D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xmlns="" id="{461EF1D9-DEF6-412F-A120-C9D6DC189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xmlns="" id="{0D8A36D2-BB56-4ACB-975F-08703475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xmlns="" id="{F1A577B6-C1AE-4963-98EF-E91BF2B8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xmlns="" id="{DBC4A944-E3D1-495C-8659-AF7E708A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xmlns="" id="{84F90E1E-40D5-4AE5-9237-127786824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xmlns="" id="{6FD18DE6-AF0C-4B65-A144-61C70320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xmlns="" id="{7DBB0522-F466-40D4-9790-9DC013FE8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xmlns="" id="{92F55997-F6AD-4C99-89F4-A3CEC1B2C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xmlns="" id="{2C6CE539-FDC8-4663-9A53-85383ACB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xmlns="" id="{98CB439F-0922-404B-966C-06EBF51A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xmlns="" id="{8F6CF607-A042-48FB-A0F6-B76D2D5D2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xmlns="" id="{080B954E-55B6-482B-B5CA-ABF8015CE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xmlns="" id="{D501DE1E-1905-42AB-BBFE-D89627C9F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7" name="Freeform: Shape 34">
              <a:extLst>
                <a:ext uri="{FF2B5EF4-FFF2-40B4-BE49-F238E27FC236}">
                  <a16:creationId xmlns:a16="http://schemas.microsoft.com/office/drawing/2014/main" xmlns="" id="{28D5B329-55F4-43CA-90BA-D3F0F7E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Curved Down Arrow 27"/>
          <p:cNvSpPr/>
          <p:nvPr/>
        </p:nvSpPr>
        <p:spPr>
          <a:xfrm rot="20459861">
            <a:off x="3810296" y="4046246"/>
            <a:ext cx="2443390" cy="9321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C915BF11-38DD-4130-92CD-AC229EB65F87}"/>
              </a:ext>
            </a:extLst>
          </p:cNvPr>
          <p:cNvGrpSpPr/>
          <p:nvPr/>
        </p:nvGrpSpPr>
        <p:grpSpPr>
          <a:xfrm>
            <a:off x="6610747" y="4124631"/>
            <a:ext cx="2455980" cy="1838203"/>
            <a:chOff x="4205288" y="1536701"/>
            <a:chExt cx="3781425" cy="378936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91D1DF32-76E6-4A7F-A42F-4320198263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xmlns="" id="{7579DB33-4ECC-4FA7-BBDE-91B23072E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xmlns="" id="{5164F12B-E264-44DB-80F9-6CEA1EB1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xmlns="" id="{7182B0B7-8673-4FF3-8E9B-CBD5163A0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xmlns="" id="{85DD1ADA-D7F9-42CB-B555-ECB556AA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6" name="Freeform 9">
                <a:extLst>
                  <a:ext uri="{FF2B5EF4-FFF2-40B4-BE49-F238E27FC236}">
                    <a16:creationId xmlns:a16="http://schemas.microsoft.com/office/drawing/2014/main" xmlns="" id="{067D35B7-6048-49D4-9E85-857BA749C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" name="Freeform 10">
                <a:extLst>
                  <a:ext uri="{FF2B5EF4-FFF2-40B4-BE49-F238E27FC236}">
                    <a16:creationId xmlns:a16="http://schemas.microsoft.com/office/drawing/2014/main" xmlns="" id="{BFCD18F6-A0E4-4404-8DA3-D08FEC54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xmlns="" id="{7E3356B5-8DAD-4821-AEA8-0584E45A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12">
                <a:extLst>
                  <a:ext uri="{FF2B5EF4-FFF2-40B4-BE49-F238E27FC236}">
                    <a16:creationId xmlns:a16="http://schemas.microsoft.com/office/drawing/2014/main" xmlns="" id="{EB2470DC-8ADB-4021-9FD4-5540306A6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" name="Freeform 13">
                <a:extLst>
                  <a:ext uri="{FF2B5EF4-FFF2-40B4-BE49-F238E27FC236}">
                    <a16:creationId xmlns:a16="http://schemas.microsoft.com/office/drawing/2014/main" xmlns="" id="{E80EE8C9-418A-4724-AB2E-50F4E75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" name="Freeform 14">
                <a:extLst>
                  <a:ext uri="{FF2B5EF4-FFF2-40B4-BE49-F238E27FC236}">
                    <a16:creationId xmlns:a16="http://schemas.microsoft.com/office/drawing/2014/main" xmlns="" id="{C5F5778A-2E0D-40A1-A6F8-9C0A2D227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" name="Freeform 15">
                <a:extLst>
                  <a:ext uri="{FF2B5EF4-FFF2-40B4-BE49-F238E27FC236}">
                    <a16:creationId xmlns:a16="http://schemas.microsoft.com/office/drawing/2014/main" xmlns="" id="{F126B9C6-2A2F-4690-9B21-67FDD04E2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3" name="Freeform 16">
                <a:extLst>
                  <a:ext uri="{FF2B5EF4-FFF2-40B4-BE49-F238E27FC236}">
                    <a16:creationId xmlns:a16="http://schemas.microsoft.com/office/drawing/2014/main" xmlns="" id="{29F74C3B-0EBD-49C6-96A6-96113F55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4" name="Freeform 17">
                <a:extLst>
                  <a:ext uri="{FF2B5EF4-FFF2-40B4-BE49-F238E27FC236}">
                    <a16:creationId xmlns:a16="http://schemas.microsoft.com/office/drawing/2014/main" xmlns="" id="{27F41C24-628E-4B84-B303-DE0B99F29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" name="Freeform 18">
                <a:extLst>
                  <a:ext uri="{FF2B5EF4-FFF2-40B4-BE49-F238E27FC236}">
                    <a16:creationId xmlns:a16="http://schemas.microsoft.com/office/drawing/2014/main" xmlns="" id="{1688EEBF-74A4-4B38-A929-8617ACE6D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" name="Freeform 19">
                <a:extLst>
                  <a:ext uri="{FF2B5EF4-FFF2-40B4-BE49-F238E27FC236}">
                    <a16:creationId xmlns:a16="http://schemas.microsoft.com/office/drawing/2014/main" xmlns="" id="{D2F6D6F6-F2F3-48FB-8A2E-C55330B20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20">
                <a:extLst>
                  <a:ext uri="{FF2B5EF4-FFF2-40B4-BE49-F238E27FC236}">
                    <a16:creationId xmlns:a16="http://schemas.microsoft.com/office/drawing/2014/main" xmlns="" id="{38946432-F1BF-4043-B330-CC9AD5A6B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21">
                <a:extLst>
                  <a:ext uri="{FF2B5EF4-FFF2-40B4-BE49-F238E27FC236}">
                    <a16:creationId xmlns:a16="http://schemas.microsoft.com/office/drawing/2014/main" xmlns="" id="{91DCD101-EB72-41ED-A089-55BAAEA3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Freeform 22">
                <a:extLst>
                  <a:ext uri="{FF2B5EF4-FFF2-40B4-BE49-F238E27FC236}">
                    <a16:creationId xmlns:a16="http://schemas.microsoft.com/office/drawing/2014/main" xmlns="" id="{48A522D4-1060-4DFC-92E8-92C49ABA2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23">
                <a:extLst>
                  <a:ext uri="{FF2B5EF4-FFF2-40B4-BE49-F238E27FC236}">
                    <a16:creationId xmlns:a16="http://schemas.microsoft.com/office/drawing/2014/main" xmlns="" id="{FC18038A-A215-4415-A987-9DE4C8227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1" name="Freeform 24">
                <a:extLst>
                  <a:ext uri="{FF2B5EF4-FFF2-40B4-BE49-F238E27FC236}">
                    <a16:creationId xmlns:a16="http://schemas.microsoft.com/office/drawing/2014/main" xmlns="" id="{F883EEC5-7059-48E5-B791-E50BD1742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1" name="Freeform: Shape 87">
              <a:extLst>
                <a:ext uri="{FF2B5EF4-FFF2-40B4-BE49-F238E27FC236}">
                  <a16:creationId xmlns:a16="http://schemas.microsoft.com/office/drawing/2014/main" xmlns="" id="{FA95394C-8E88-4B42-A8CC-D19FE48A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0ADE5F8-68A1-44DF-B91B-523439B11FDF}"/>
              </a:ext>
            </a:extLst>
          </p:cNvPr>
          <p:cNvSpPr txBox="1"/>
          <p:nvPr/>
        </p:nvSpPr>
        <p:spPr>
          <a:xfrm>
            <a:off x="2569449" y="5779553"/>
            <a:ext cx="55029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/>
              <a:t>20%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C0ADE5F8-68A1-44DF-B91B-523439B11FDF}"/>
              </a:ext>
            </a:extLst>
          </p:cNvPr>
          <p:cNvSpPr txBox="1"/>
          <p:nvPr/>
        </p:nvSpPr>
        <p:spPr>
          <a:xfrm>
            <a:off x="7508423" y="4777170"/>
            <a:ext cx="7565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40</a:t>
            </a:r>
            <a:r>
              <a:rPr lang="en-US" sz="20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3566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7758"/>
            <a:ext cx="10515600" cy="1325563"/>
          </a:xfrm>
        </p:spPr>
        <p:txBody>
          <a:bodyPr/>
          <a:lstStyle/>
          <a:p>
            <a:r>
              <a:rPr lang="sq-AL" dirty="0" smtClean="0">
                <a:latin typeface="+mn-lt"/>
              </a:rPr>
              <a:t>Kontributi nga niveli qendror (DPTP dhe MFE)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4145"/>
              </p:ext>
            </p:extLst>
          </p:nvPr>
        </p:nvGraphicFramePr>
        <p:xfrm>
          <a:off x="708338" y="1953018"/>
          <a:ext cx="10293340" cy="4808390"/>
        </p:xfrm>
        <a:graphic>
          <a:graphicData uri="http://schemas.openxmlformats.org/drawingml/2006/table">
            <a:tbl>
              <a:tblPr/>
              <a:tblGrid>
                <a:gridCol w="5362149"/>
                <a:gridCol w="4931191"/>
              </a:tblGrid>
              <a:tr h="727101"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3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Realizuar</a:t>
                      </a:r>
                      <a:r>
                        <a:rPr lang="sq-AL" sz="3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  <a:endParaRPr lang="sq-AL" sz="16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q-AL" sz="3200" b="1" i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Në proçes</a:t>
                      </a:r>
                      <a:r>
                        <a:rPr lang="sq-AL" sz="3200" b="0" i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  <a:endParaRPr lang="sq-AL" sz="1600" b="0" i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976"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Sistem Informatik i Centralizuar​</a:t>
                      </a:r>
                    </a:p>
                    <a:p>
                      <a:pPr marL="800100" lvl="1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Funksional dhe në procesim​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q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Vlerësim bazuar në vlerën e tregut​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976"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Projektligji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për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Taksën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mbi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Pasurinë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Paluajtshme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q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Faturim masiv dhe shpërndarje​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738"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Trajnime​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738"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sq-AL" sz="2000" b="0" i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Shërbimi “Help Desk”​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861">
                <a:tc>
                  <a:txBody>
                    <a:bodyPr/>
                    <a:lstStyle/>
                    <a:p>
                      <a:pPr marL="342900" indent="-342900" algn="l" fontAlgn="base">
                        <a:buFont typeface="Wingdings" panose="05000000000000000000" pitchFamily="2" charset="2"/>
                        <a:buChar char="ü"/>
                      </a:pPr>
                      <a:r>
                        <a:rPr lang="sq-AL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Materiale Informative për Taksapaguesit​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6642" y="1630435"/>
            <a:ext cx="85771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29328" y="42132"/>
            <a:ext cx="10515600" cy="11318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q-AL" altLang="en-US" dirty="0" smtClean="0">
                <a:latin typeface="+mn-lt"/>
              </a:rPr>
              <a:t>Sistemi Informatik i Kadastrës Fiskale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9328" y="1154657"/>
            <a:ext cx="3064031" cy="865685"/>
          </a:xfrm>
          <a:prstGeom prst="roundRect">
            <a:avLst>
              <a:gd name="adj" fmla="val 46970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000" b="1" dirty="0" smtClean="0">
                <a:solidFill>
                  <a:schemeClr val="tx1"/>
                </a:solidFill>
              </a:rPr>
              <a:t>Burimet e të dhënave në dispozicion të bashkive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9900" y="2135966"/>
            <a:ext cx="2782888" cy="47220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  <a:r>
              <a:rPr lang="sq-AL" sz="2400" dirty="0" smtClean="0">
                <a:solidFill>
                  <a:schemeClr val="tx1"/>
                </a:solidFill>
              </a:rPr>
              <a:t>. Të dhënat nga bashkitë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2. ASHK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3. Vetëdeklarimi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4. Adresari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5. ASIG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sq-AL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6. Regjistri i Gjendjes Civile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7. Regjistri Tregtar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8. Regjistri i Ndihmës Ekonomike</a:t>
            </a:r>
          </a:p>
          <a:p>
            <a:pPr>
              <a:defRPr/>
            </a:pPr>
            <a:r>
              <a:rPr lang="sq-AL" sz="2400" dirty="0" smtClean="0">
                <a:solidFill>
                  <a:schemeClr val="tx1"/>
                </a:solidFill>
              </a:rPr>
              <a:t>9. Regjistri i Pensionistëve</a:t>
            </a: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54988" y="2544792"/>
            <a:ext cx="3242815" cy="8165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400" u="sng" dirty="0" smtClean="0">
                <a:solidFill>
                  <a:schemeClr val="tx1"/>
                </a:solidFill>
              </a:rPr>
              <a:t>Vlerësim bazuar në vlerën e tregut</a:t>
            </a:r>
            <a:endParaRPr lang="sq-AL" sz="2400" u="sng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153401" y="3479800"/>
            <a:ext cx="3244402" cy="8540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400" u="sng" dirty="0" smtClean="0">
                <a:solidFill>
                  <a:schemeClr val="tx1"/>
                </a:solidFill>
              </a:rPr>
              <a:t>Detyrimi i taksës</a:t>
            </a:r>
            <a:endParaRPr lang="sq-AL" sz="2400" u="sng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53401" y="4575976"/>
            <a:ext cx="3244402" cy="8820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400" u="sng" dirty="0" smtClean="0">
                <a:solidFill>
                  <a:schemeClr val="tx1"/>
                </a:solidFill>
              </a:rPr>
              <a:t>Faturim dhe mbledhje</a:t>
            </a:r>
            <a:endParaRPr lang="sq-AL" sz="2400" u="sng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4988" y="5624714"/>
            <a:ext cx="3242815" cy="103663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400" u="sng" dirty="0" smtClean="0">
                <a:solidFill>
                  <a:schemeClr val="tx1"/>
                </a:solidFill>
              </a:rPr>
              <a:t>Raport i Vlerësimit, Taksimit dhe Mbledhjes</a:t>
            </a:r>
            <a:endParaRPr lang="sq-AL" sz="2400" u="sng" dirty="0">
              <a:solidFill>
                <a:schemeClr val="tx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459288" y="2254250"/>
            <a:ext cx="2489200" cy="4102100"/>
          </a:xfrm>
          <a:prstGeom prst="can">
            <a:avLst>
              <a:gd name="adj" fmla="val 18955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SIKF</a:t>
            </a:r>
            <a:endParaRPr lang="en-US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370262" y="3479800"/>
            <a:ext cx="858838" cy="1539874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7554913" y="2743200"/>
            <a:ext cx="368300" cy="276045"/>
          </a:xfrm>
          <a:prstGeom prst="rightArrow">
            <a:avLst>
              <a:gd name="adj1" fmla="val 62211"/>
              <a:gd name="adj2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7554913" y="3629024"/>
            <a:ext cx="368300" cy="287368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7554913" y="4445793"/>
            <a:ext cx="368300" cy="298735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7554913" y="5469731"/>
            <a:ext cx="368300" cy="309967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21834" y="1273175"/>
            <a:ext cx="2903214" cy="62865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000" b="1" dirty="0" smtClean="0">
                <a:solidFill>
                  <a:schemeClr val="tx1"/>
                </a:solidFill>
              </a:rPr>
              <a:t>Ruajtja dhe Procesimi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153401" y="1273175"/>
            <a:ext cx="2995612" cy="62865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q-AL" sz="2000" b="1" dirty="0" smtClean="0">
                <a:solidFill>
                  <a:schemeClr val="tx1"/>
                </a:solidFill>
              </a:rPr>
              <a:t>Produkti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euc-powerpoint.officeapps.live.com/pods/GetClipboardImage.ashx?Id=4909e6dd-0e16-4a0c-9d34-8955db24126a&amp;DC=GEU9&amp;pkey=41d29521-ee73-4bd3-be34-a98e0c6fda57&amp;wdwaccluster=GEU9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sq-AL" sz="4400" dirty="0" smtClean="0">
                <a:latin typeface="+mn-lt"/>
              </a:rPr>
              <a:t>Stadi aktual dhe treguesit</a:t>
            </a:r>
            <a:endParaRPr lang="sq-AL" sz="4400" dirty="0"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1C36D473-68DF-4948-8F98-61335CC74EA0}"/>
              </a:ext>
            </a:extLst>
          </p:cNvPr>
          <p:cNvSpPr/>
          <p:nvPr/>
        </p:nvSpPr>
        <p:spPr>
          <a:xfrm>
            <a:off x="7159030" y="1245379"/>
            <a:ext cx="432048" cy="4320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C2A98F6-6A7B-47BB-852D-13DD17583BE3}"/>
              </a:ext>
            </a:extLst>
          </p:cNvPr>
          <p:cNvSpPr txBox="1"/>
          <p:nvPr/>
        </p:nvSpPr>
        <p:spPr>
          <a:xfrm>
            <a:off x="7308362" y="1704392"/>
            <a:ext cx="4034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/>
              <a:t>Aktualisht</a:t>
            </a:r>
            <a:r>
              <a:rPr lang="en-GB" sz="2000" dirty="0"/>
              <a:t> </a:t>
            </a:r>
            <a:r>
              <a:rPr lang="en-GB" sz="2000" dirty="0" err="1"/>
              <a:t>në</a:t>
            </a:r>
            <a:r>
              <a:rPr lang="en-GB" sz="2000" dirty="0"/>
              <a:t> 9 </a:t>
            </a:r>
            <a:r>
              <a:rPr lang="en-GB" sz="2000" dirty="0" err="1"/>
              <a:t>bashki</a:t>
            </a:r>
            <a:r>
              <a:rPr lang="en-GB" sz="2000" dirty="0"/>
              <a:t>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/>
              <a:t>pilotohet</a:t>
            </a:r>
            <a:r>
              <a:rPr lang="en-GB" sz="2000" dirty="0"/>
              <a:t> </a:t>
            </a:r>
            <a:r>
              <a:rPr lang="en-GB" sz="2000" dirty="0" err="1"/>
              <a:t>Kadastra</a:t>
            </a:r>
            <a:r>
              <a:rPr lang="en-GB" sz="2000" dirty="0"/>
              <a:t> </a:t>
            </a:r>
            <a:r>
              <a:rPr lang="en-GB" sz="2000" dirty="0" err="1" smtClean="0"/>
              <a:t>Fiskale</a:t>
            </a:r>
            <a:r>
              <a:rPr lang="sq-AL" sz="2000" dirty="0"/>
              <a:t> </a:t>
            </a:r>
            <a:r>
              <a:rPr lang="en-GB" sz="2000" dirty="0" err="1" smtClean="0"/>
              <a:t>në</a:t>
            </a:r>
            <a:r>
              <a:rPr lang="en-GB" sz="2000" dirty="0" smtClean="0"/>
              <a:t> </a:t>
            </a:r>
            <a:r>
              <a:rPr lang="en-GB" sz="2000" dirty="0" err="1"/>
              <a:t>kuadër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angazhimit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ndërmarrë</a:t>
            </a:r>
            <a:r>
              <a:rPr lang="en-GB" sz="2000" dirty="0"/>
              <a:t> </a:t>
            </a:r>
            <a:r>
              <a:rPr lang="en-GB" sz="2000" dirty="0" err="1"/>
              <a:t>prej</a:t>
            </a:r>
            <a:r>
              <a:rPr lang="en-GB" sz="2000" dirty="0"/>
              <a:t> tyre, </a:t>
            </a:r>
            <a:r>
              <a:rPr lang="en-GB" sz="2000" dirty="0" err="1"/>
              <a:t>por</a:t>
            </a:r>
            <a:r>
              <a:rPr lang="en-GB" sz="2000" dirty="0"/>
              <a:t> </a:t>
            </a:r>
            <a:r>
              <a:rPr lang="en-GB" sz="2000" dirty="0" err="1"/>
              <a:t>aksesi</a:t>
            </a:r>
            <a:r>
              <a:rPr lang="en-GB" sz="2000" dirty="0"/>
              <a:t> </a:t>
            </a:r>
            <a:r>
              <a:rPr lang="en-GB" sz="2000" dirty="0" err="1"/>
              <a:t>dhe</a:t>
            </a:r>
            <a:r>
              <a:rPr lang="en-GB" sz="2000" dirty="0"/>
              <a:t> </a:t>
            </a:r>
            <a:r>
              <a:rPr lang="en-GB" sz="2000" dirty="0" err="1"/>
              <a:t>funksionalitetet</a:t>
            </a:r>
            <a:r>
              <a:rPr lang="en-GB" sz="2000" dirty="0"/>
              <a:t> </a:t>
            </a:r>
            <a:r>
              <a:rPr lang="en-GB" sz="2000" dirty="0" err="1"/>
              <a:t>janë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njëjta</a:t>
            </a:r>
            <a:r>
              <a:rPr lang="en-GB" sz="2000" dirty="0"/>
              <a:t> </a:t>
            </a:r>
            <a:r>
              <a:rPr lang="en-GB" sz="2000" dirty="0" err="1"/>
              <a:t>për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gjitha</a:t>
            </a:r>
            <a:r>
              <a:rPr lang="en-GB" sz="2000" dirty="0"/>
              <a:t> </a:t>
            </a:r>
            <a:r>
              <a:rPr lang="en-GB" sz="2000" dirty="0" err="1"/>
              <a:t>bashkitë</a:t>
            </a:r>
            <a:r>
              <a:rPr lang="en-GB" sz="2000" dirty="0"/>
              <a:t> e </a:t>
            </a:r>
            <a:r>
              <a:rPr lang="en-GB" sz="2000" dirty="0" err="1"/>
              <a:t>vendit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7FD5055-93D7-4EB3-9173-3D9DA00C213E}"/>
              </a:ext>
            </a:extLst>
          </p:cNvPr>
          <p:cNvCxnSpPr/>
          <p:nvPr/>
        </p:nvCxnSpPr>
        <p:spPr>
          <a:xfrm>
            <a:off x="7591078" y="1425412"/>
            <a:ext cx="3600000" cy="2612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A980C88-A769-4A18-A9C5-59F910B72FB1}"/>
              </a:ext>
            </a:extLst>
          </p:cNvPr>
          <p:cNvSpPr/>
          <p:nvPr/>
        </p:nvSpPr>
        <p:spPr>
          <a:xfrm>
            <a:off x="4257744" y="1267946"/>
            <a:ext cx="432048" cy="4320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2C6B46-2390-4484-898C-A81B4F8E61F1}"/>
              </a:ext>
            </a:extLst>
          </p:cNvPr>
          <p:cNvSpPr txBox="1"/>
          <p:nvPr/>
        </p:nvSpPr>
        <p:spPr>
          <a:xfrm>
            <a:off x="648659" y="1698036"/>
            <a:ext cx="3836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 err="1"/>
              <a:t>Sistemi</a:t>
            </a:r>
            <a:r>
              <a:rPr lang="en-GB" sz="2000" dirty="0"/>
              <a:t> </a:t>
            </a:r>
            <a:r>
              <a:rPr lang="en-GB" sz="2000" dirty="0" err="1"/>
              <a:t>Informatik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Kadastrës</a:t>
            </a:r>
            <a:r>
              <a:rPr lang="en-GB" sz="2000" dirty="0"/>
              <a:t> </a:t>
            </a:r>
            <a:r>
              <a:rPr lang="en-GB" sz="2000" dirty="0" err="1"/>
              <a:t>Fiskale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aksesueshëm</a:t>
            </a:r>
            <a:r>
              <a:rPr lang="en-GB" sz="2000" dirty="0"/>
              <a:t> </a:t>
            </a:r>
            <a:r>
              <a:rPr lang="en-GB" sz="2000" dirty="0" err="1"/>
              <a:t>për</a:t>
            </a:r>
            <a:r>
              <a:rPr lang="en-GB" sz="2000" dirty="0"/>
              <a:t> </a:t>
            </a:r>
            <a:r>
              <a:rPr lang="en-GB" sz="2000" dirty="0" err="1"/>
              <a:t>bashkitë</a:t>
            </a:r>
            <a:r>
              <a:rPr lang="en-GB" sz="2000" dirty="0"/>
              <a:t> </a:t>
            </a:r>
            <a:r>
              <a:rPr lang="en-GB" sz="2000" dirty="0" err="1"/>
              <a:t>nga</a:t>
            </a:r>
            <a:r>
              <a:rPr lang="en-GB" sz="2000" dirty="0"/>
              <a:t> </a:t>
            </a:r>
            <a:r>
              <a:rPr lang="en-GB" sz="2000" dirty="0" err="1"/>
              <a:t>Nëntori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vitit</a:t>
            </a:r>
            <a:r>
              <a:rPr lang="en-GB" sz="2000" dirty="0"/>
              <a:t> 2018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455C54BB-B44E-4B93-9293-1513562E8427}"/>
              </a:ext>
            </a:extLst>
          </p:cNvPr>
          <p:cNvCxnSpPr>
            <a:cxnSpLocks/>
          </p:cNvCxnSpPr>
          <p:nvPr/>
        </p:nvCxnSpPr>
        <p:spPr>
          <a:xfrm>
            <a:off x="696617" y="1461403"/>
            <a:ext cx="3600000" cy="0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92682DE-76DF-4211-9665-22077F2BB860}"/>
              </a:ext>
            </a:extLst>
          </p:cNvPr>
          <p:cNvSpPr/>
          <p:nvPr/>
        </p:nvSpPr>
        <p:spPr>
          <a:xfrm>
            <a:off x="7259587" y="4154022"/>
            <a:ext cx="432048" cy="432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B848449-E6BE-4690-BE50-706816E584D0}"/>
              </a:ext>
            </a:extLst>
          </p:cNvPr>
          <p:cNvSpPr txBox="1"/>
          <p:nvPr/>
        </p:nvSpPr>
        <p:spPr>
          <a:xfrm>
            <a:off x="7475611" y="4699216"/>
            <a:ext cx="38309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/>
              <a:t>Ritmet</a:t>
            </a:r>
            <a:r>
              <a:rPr lang="en-GB" sz="2000" dirty="0"/>
              <a:t> e </a:t>
            </a:r>
            <a:r>
              <a:rPr lang="en-GB" sz="2000" dirty="0" err="1"/>
              <a:t>punës</a:t>
            </a:r>
            <a:r>
              <a:rPr lang="en-GB" sz="2000" dirty="0"/>
              <a:t> </a:t>
            </a:r>
            <a:r>
              <a:rPr lang="en-GB" sz="2000" dirty="0" err="1"/>
              <a:t>nga</a:t>
            </a:r>
            <a:r>
              <a:rPr lang="en-GB" sz="2000" dirty="0"/>
              <a:t> </a:t>
            </a:r>
            <a:r>
              <a:rPr lang="en-GB" sz="2000" dirty="0" err="1"/>
              <a:t>stafet</a:t>
            </a:r>
            <a:r>
              <a:rPr lang="en-GB" sz="2000" dirty="0"/>
              <a:t> </a:t>
            </a:r>
            <a:r>
              <a:rPr lang="en-GB" sz="2000" dirty="0" err="1"/>
              <a:t>bashkiake</a:t>
            </a:r>
            <a:r>
              <a:rPr lang="en-GB" sz="2000" dirty="0"/>
              <a:t> </a:t>
            </a:r>
            <a:r>
              <a:rPr lang="en-GB" sz="2000" dirty="0" err="1"/>
              <a:t>për</a:t>
            </a:r>
            <a:r>
              <a:rPr lang="en-GB" sz="2000" dirty="0"/>
              <a:t> </a:t>
            </a:r>
            <a:r>
              <a:rPr lang="en-GB" sz="2000" dirty="0" err="1"/>
              <a:t>popullimin</a:t>
            </a:r>
            <a:r>
              <a:rPr lang="en-GB" sz="2000" dirty="0"/>
              <a:t> me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dhëna</a:t>
            </a:r>
            <a:r>
              <a:rPr lang="en-GB" sz="2000" dirty="0"/>
              <a:t> </a:t>
            </a:r>
            <a:r>
              <a:rPr lang="en-GB" sz="2000" dirty="0" err="1"/>
              <a:t>dhe</a:t>
            </a:r>
            <a:r>
              <a:rPr lang="en-GB" sz="2000" dirty="0"/>
              <a:t> </a:t>
            </a:r>
            <a:r>
              <a:rPr lang="en-GB" sz="2000" dirty="0" err="1"/>
              <a:t>konsolidimin</a:t>
            </a:r>
            <a:r>
              <a:rPr lang="en-GB" sz="2000" dirty="0"/>
              <a:t> e </a:t>
            </a:r>
            <a:r>
              <a:rPr lang="en-GB" sz="2000" dirty="0" err="1"/>
              <a:t>Kadastrës</a:t>
            </a:r>
            <a:r>
              <a:rPr lang="en-GB" sz="2000" dirty="0"/>
              <a:t> </a:t>
            </a:r>
            <a:r>
              <a:rPr lang="en-GB" sz="2000" dirty="0" err="1"/>
              <a:t>Fiskale</a:t>
            </a:r>
            <a:r>
              <a:rPr lang="en-GB" sz="2000" dirty="0"/>
              <a:t> </a:t>
            </a:r>
            <a:r>
              <a:rPr lang="en-GB" sz="2000" dirty="0" err="1"/>
              <a:t>mbeten</a:t>
            </a:r>
            <a:r>
              <a:rPr lang="en-GB" sz="2000" dirty="0"/>
              <a:t> </a:t>
            </a:r>
            <a:r>
              <a:rPr lang="en-GB" sz="2000" dirty="0" err="1"/>
              <a:t>në</a:t>
            </a:r>
            <a:r>
              <a:rPr lang="en-GB" sz="2000" dirty="0"/>
              <a:t> </a:t>
            </a:r>
            <a:r>
              <a:rPr lang="en-GB" sz="2000" dirty="0" err="1"/>
              <a:t>nivele</a:t>
            </a:r>
            <a:r>
              <a:rPr lang="en-GB" sz="2000" dirty="0"/>
              <a:t> </a:t>
            </a:r>
            <a:r>
              <a:rPr lang="en-GB" sz="2000" dirty="0" err="1"/>
              <a:t>shumë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ulta</a:t>
            </a:r>
            <a:r>
              <a:rPr lang="en-GB" sz="2000" dirty="0"/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086533-3ABA-4D0B-9735-23BD244F2579}"/>
              </a:ext>
            </a:extLst>
          </p:cNvPr>
          <p:cNvCxnSpPr/>
          <p:nvPr/>
        </p:nvCxnSpPr>
        <p:spPr>
          <a:xfrm>
            <a:off x="7706545" y="4371542"/>
            <a:ext cx="3600000" cy="2612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A12F4A1-07BC-45B6-BF99-9773C7251F6A}"/>
              </a:ext>
            </a:extLst>
          </p:cNvPr>
          <p:cNvSpPr txBox="1"/>
          <p:nvPr/>
        </p:nvSpPr>
        <p:spPr>
          <a:xfrm>
            <a:off x="578478" y="3389211"/>
            <a:ext cx="38547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 err="1"/>
              <a:t>Në</a:t>
            </a:r>
            <a:r>
              <a:rPr lang="en-GB" sz="2000" dirty="0"/>
              <a:t> </a:t>
            </a:r>
            <a:r>
              <a:rPr lang="en-GB" sz="2000" dirty="0" err="1"/>
              <a:t>Kadastrën</a:t>
            </a:r>
            <a:r>
              <a:rPr lang="en-GB" sz="2000" dirty="0"/>
              <a:t> </a:t>
            </a:r>
            <a:r>
              <a:rPr lang="en-GB" sz="2000" dirty="0" err="1"/>
              <a:t>Fiskale</a:t>
            </a:r>
            <a:r>
              <a:rPr lang="en-GB" sz="2000" dirty="0"/>
              <a:t> </a:t>
            </a:r>
            <a:r>
              <a:rPr lang="en-GB" sz="2000" dirty="0" err="1"/>
              <a:t>janë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regjistruara</a:t>
            </a:r>
            <a:r>
              <a:rPr lang="en-GB" sz="2000" dirty="0"/>
              <a:t> </a:t>
            </a:r>
            <a:r>
              <a:rPr lang="en-GB" sz="2000" dirty="0" err="1"/>
              <a:t>rreth</a:t>
            </a:r>
            <a:r>
              <a:rPr lang="en-GB" sz="2000" dirty="0"/>
              <a:t> 1.2 </a:t>
            </a:r>
            <a:r>
              <a:rPr lang="en-GB" sz="2000" dirty="0" err="1"/>
              <a:t>mln</a:t>
            </a:r>
            <a:r>
              <a:rPr lang="en-GB" sz="2000" dirty="0"/>
              <a:t> </a:t>
            </a:r>
            <a:r>
              <a:rPr lang="en-GB" sz="2000" dirty="0" err="1"/>
              <a:t>njësi</a:t>
            </a:r>
            <a:r>
              <a:rPr lang="en-GB" sz="2000" dirty="0"/>
              <a:t> </a:t>
            </a:r>
            <a:r>
              <a:rPr lang="en-GB" sz="2000" dirty="0" err="1"/>
              <a:t>pronësore</a:t>
            </a:r>
            <a:r>
              <a:rPr lang="en-GB" sz="2000" dirty="0"/>
              <a:t> </a:t>
            </a:r>
            <a:r>
              <a:rPr lang="en-GB" sz="2000" dirty="0" err="1"/>
              <a:t>dhe</a:t>
            </a:r>
            <a:r>
              <a:rPr lang="en-GB" sz="2000" dirty="0"/>
              <a:t> </a:t>
            </a:r>
            <a:r>
              <a:rPr lang="en-GB" sz="2000" dirty="0" err="1"/>
              <a:t>mesatarisht</a:t>
            </a:r>
            <a:r>
              <a:rPr lang="en-GB" sz="2000" dirty="0"/>
              <a:t> 50% e tyre </a:t>
            </a:r>
            <a:r>
              <a:rPr lang="en-GB" sz="2000" dirty="0" err="1"/>
              <a:t>kanë</a:t>
            </a:r>
            <a:r>
              <a:rPr lang="en-GB" sz="2000" dirty="0"/>
              <a:t> </a:t>
            </a:r>
            <a:r>
              <a:rPr lang="en-GB" sz="2000" dirty="0" err="1"/>
              <a:t>informacion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regjistruar</a:t>
            </a:r>
            <a:r>
              <a:rPr lang="en-GB" sz="2000" dirty="0"/>
              <a:t>, </a:t>
            </a:r>
            <a:r>
              <a:rPr lang="en-GB" sz="2000" dirty="0" err="1"/>
              <a:t>nga</a:t>
            </a:r>
            <a:r>
              <a:rPr lang="en-GB" sz="2000" dirty="0"/>
              <a:t> </a:t>
            </a:r>
            <a:r>
              <a:rPr lang="en-GB" sz="2000" dirty="0" err="1"/>
              <a:t>disa</a:t>
            </a:r>
            <a:r>
              <a:rPr lang="en-GB" sz="2000" dirty="0"/>
              <a:t> </a:t>
            </a:r>
            <a:r>
              <a:rPr lang="en-GB" sz="2000" dirty="0" err="1"/>
              <a:t>burime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dhënash</a:t>
            </a:r>
            <a:endParaRPr lang="en-GB" sz="2000" dirty="0"/>
          </a:p>
          <a:p>
            <a:pPr algn="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276AAEE-ED08-4EBA-AB73-0E27EA3A878F}"/>
              </a:ext>
            </a:extLst>
          </p:cNvPr>
          <p:cNvCxnSpPr>
            <a:cxnSpLocks/>
          </p:cNvCxnSpPr>
          <p:nvPr/>
        </p:nvCxnSpPr>
        <p:spPr>
          <a:xfrm>
            <a:off x="657744" y="3176342"/>
            <a:ext cx="3600000" cy="0"/>
          </a:xfrm>
          <a:prstGeom prst="line">
            <a:avLst/>
          </a:prstGeom>
          <a:ln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6">
            <a:extLst>
              <a:ext uri="{FF2B5EF4-FFF2-40B4-BE49-F238E27FC236}">
                <a16:creationId xmlns:a16="http://schemas.microsoft.com/office/drawing/2014/main" xmlns="" id="{91082793-FC8E-470A-941E-C750D1519AFD}"/>
              </a:ext>
            </a:extLst>
          </p:cNvPr>
          <p:cNvSpPr/>
          <p:nvPr/>
        </p:nvSpPr>
        <p:spPr>
          <a:xfrm rot="2700000">
            <a:off x="6414463" y="279248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 Same Side Corner Rectangle 36">
            <a:extLst>
              <a:ext uri="{FF2B5EF4-FFF2-40B4-BE49-F238E27FC236}">
                <a16:creationId xmlns:a16="http://schemas.microsoft.com/office/drawing/2014/main" xmlns="" id="{9B002A91-79E4-44DD-90A5-E8230BBEE8AF}"/>
              </a:ext>
            </a:extLst>
          </p:cNvPr>
          <p:cNvSpPr>
            <a:spLocks noChangeAspect="1"/>
          </p:cNvSpPr>
          <p:nvPr/>
        </p:nvSpPr>
        <p:spPr>
          <a:xfrm>
            <a:off x="5621394" y="5141571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Oval 21">
            <a:extLst>
              <a:ext uri="{FF2B5EF4-FFF2-40B4-BE49-F238E27FC236}">
                <a16:creationId xmlns:a16="http://schemas.microsoft.com/office/drawing/2014/main" xmlns="" id="{F10AA47D-218C-4EF4-B445-5FF5DCD2312D}"/>
              </a:ext>
            </a:extLst>
          </p:cNvPr>
          <p:cNvSpPr>
            <a:spLocks noChangeAspect="1"/>
          </p:cNvSpPr>
          <p:nvPr/>
        </p:nvSpPr>
        <p:spPr>
          <a:xfrm>
            <a:off x="6311959" y="437004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Oval 21">
            <a:extLst>
              <a:ext uri="{FF2B5EF4-FFF2-40B4-BE49-F238E27FC236}">
                <a16:creationId xmlns:a16="http://schemas.microsoft.com/office/drawing/2014/main" xmlns="" id="{83FE7D5F-3E08-44B2-A5B1-E53D3942A1E1}"/>
              </a:ext>
            </a:extLst>
          </p:cNvPr>
          <p:cNvSpPr>
            <a:spLocks noChangeAspect="1"/>
          </p:cNvSpPr>
          <p:nvPr/>
        </p:nvSpPr>
        <p:spPr>
          <a:xfrm>
            <a:off x="4907830" y="3681312"/>
            <a:ext cx="222856" cy="22471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3276AAEE-ED08-4EBA-AB73-0E27EA3A878F}"/>
              </a:ext>
            </a:extLst>
          </p:cNvPr>
          <p:cNvCxnSpPr>
            <a:cxnSpLocks/>
          </p:cNvCxnSpPr>
          <p:nvPr/>
        </p:nvCxnSpPr>
        <p:spPr>
          <a:xfrm>
            <a:off x="657744" y="5514824"/>
            <a:ext cx="3600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A12F4A1-07BC-45B6-BF99-9773C7251F6A}"/>
              </a:ext>
            </a:extLst>
          </p:cNvPr>
          <p:cNvSpPr txBox="1"/>
          <p:nvPr/>
        </p:nvSpPr>
        <p:spPr>
          <a:xfrm>
            <a:off x="567031" y="5730848"/>
            <a:ext cx="38591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err="1"/>
              <a:t>Stafet</a:t>
            </a:r>
            <a:r>
              <a:rPr lang="en-GB" sz="2000" dirty="0"/>
              <a:t> e </a:t>
            </a:r>
            <a:r>
              <a:rPr lang="en-GB" sz="2000" dirty="0" err="1"/>
              <a:t>bashkive</a:t>
            </a:r>
            <a:r>
              <a:rPr lang="en-GB" sz="2000" dirty="0"/>
              <a:t> </a:t>
            </a:r>
            <a:r>
              <a:rPr lang="en-GB" sz="2000" dirty="0" err="1"/>
              <a:t>të</a:t>
            </a:r>
            <a:r>
              <a:rPr lang="en-GB" sz="2000" dirty="0"/>
              <a:t> </a:t>
            </a:r>
            <a:r>
              <a:rPr lang="en-GB" sz="2000" dirty="0" err="1"/>
              <a:t>trajnuar</a:t>
            </a:r>
            <a:r>
              <a:rPr lang="en-GB" sz="2000" dirty="0"/>
              <a:t> </a:t>
            </a:r>
            <a:r>
              <a:rPr lang="en-GB" sz="2000" dirty="0" err="1"/>
              <a:t>në</a:t>
            </a:r>
            <a:r>
              <a:rPr lang="en-GB" sz="2000" dirty="0"/>
              <a:t> </a:t>
            </a:r>
            <a:r>
              <a:rPr lang="en-GB" sz="2000" dirty="0" err="1"/>
              <a:t>vaz</a:t>
            </a:r>
            <a:r>
              <a:rPr lang="sq-AL" sz="2000" dirty="0"/>
              <a:t>h</a:t>
            </a:r>
            <a:r>
              <a:rPr lang="en-GB" sz="2000" dirty="0" err="1"/>
              <a:t>dimësi</a:t>
            </a:r>
            <a:r>
              <a:rPr lang="en-GB" sz="2000" dirty="0"/>
              <a:t> </a:t>
            </a:r>
            <a:r>
              <a:rPr lang="en-GB" sz="2000" dirty="0" err="1"/>
              <a:t>për</a:t>
            </a:r>
            <a:r>
              <a:rPr lang="en-GB" sz="2000" dirty="0"/>
              <a:t> </a:t>
            </a:r>
            <a:r>
              <a:rPr lang="en-GB" sz="2000" dirty="0" err="1"/>
              <a:t>përdorimin</a:t>
            </a:r>
            <a:r>
              <a:rPr lang="en-GB" sz="2000" dirty="0"/>
              <a:t> e </a:t>
            </a:r>
            <a:r>
              <a:rPr lang="en-GB" sz="2000" dirty="0" err="1"/>
              <a:t>sistemit</a:t>
            </a:r>
            <a:endParaRPr lang="en-GB" sz="2000" dirty="0"/>
          </a:p>
          <a:p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EA980C88-A769-4A18-A9C5-59F910B72FB1}"/>
              </a:ext>
            </a:extLst>
          </p:cNvPr>
          <p:cNvSpPr/>
          <p:nvPr/>
        </p:nvSpPr>
        <p:spPr>
          <a:xfrm>
            <a:off x="4297627" y="2977662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EA980C88-A769-4A18-A9C5-59F910B72FB1}"/>
              </a:ext>
            </a:extLst>
          </p:cNvPr>
          <p:cNvSpPr/>
          <p:nvPr/>
        </p:nvSpPr>
        <p:spPr>
          <a:xfrm>
            <a:off x="4302997" y="52988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929</Words>
  <Application>Microsoft Office PowerPoint</Application>
  <PresentationFormat>Widescreen</PresentationFormat>
  <Paragraphs>136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Ku jemi aktualisht?</vt:lpstr>
      <vt:lpstr>Statistika bazuar në Standardet Ndërkombëtare</vt:lpstr>
      <vt:lpstr>Objektivi i reformës në terma të PBB-së</vt:lpstr>
      <vt:lpstr>Objektivi i reformës</vt:lpstr>
      <vt:lpstr>Kontributi nga niveli qendror (DPTP dhe MFE) </vt:lpstr>
      <vt:lpstr>Sistemi Informatik i Kadastrës Fiskale</vt:lpstr>
      <vt:lpstr>PowerPoint Presentation</vt:lpstr>
      <vt:lpstr>PowerPoint Presentation</vt:lpstr>
      <vt:lpstr>PowerPoint Presentation</vt:lpstr>
      <vt:lpstr>Evidenca mbi popullimin e Kadastrës Fiskale nga bashkitë</vt:lpstr>
      <vt:lpstr>Risitë dhe përmirësimet që sjell projektligji i ri </vt:lpstr>
      <vt:lpstr>Çfarë duhet të bëjnë bashkitë?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54</cp:revision>
  <dcterms:created xsi:type="dcterms:W3CDTF">2022-09-19T08:29:03Z</dcterms:created>
  <dcterms:modified xsi:type="dcterms:W3CDTF">2022-09-23T12:38:03Z</dcterms:modified>
</cp:coreProperties>
</file>