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40"/>
    <p:restoredTop sz="94694"/>
  </p:normalViewPr>
  <p:slideViewPr>
    <p:cSldViewPr snapToGrid="0">
      <p:cViewPr varScale="1">
        <p:scale>
          <a:sx n="117" d="100"/>
          <a:sy n="117" d="100"/>
        </p:scale>
        <p:origin x="19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A7F6-0EFB-3827-A039-C6CF81A9505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L"/>
          </a:p>
        </p:txBody>
      </p:sp>
      <p:sp>
        <p:nvSpPr>
          <p:cNvPr id="3" name="Subtitle 2">
            <a:extLst>
              <a:ext uri="{FF2B5EF4-FFF2-40B4-BE49-F238E27FC236}">
                <a16:creationId xmlns:a16="http://schemas.microsoft.com/office/drawing/2014/main" id="{9865D816-0E0A-FBEF-9C4B-BC0F543956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L"/>
          </a:p>
        </p:txBody>
      </p:sp>
      <p:sp>
        <p:nvSpPr>
          <p:cNvPr id="4" name="Date Placeholder 3">
            <a:extLst>
              <a:ext uri="{FF2B5EF4-FFF2-40B4-BE49-F238E27FC236}">
                <a16:creationId xmlns:a16="http://schemas.microsoft.com/office/drawing/2014/main" id="{5DEE1459-D69A-ADE7-C345-A78805326810}"/>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5" name="Footer Placeholder 4">
            <a:extLst>
              <a:ext uri="{FF2B5EF4-FFF2-40B4-BE49-F238E27FC236}">
                <a16:creationId xmlns:a16="http://schemas.microsoft.com/office/drawing/2014/main" id="{0DA6C336-E732-673A-881D-F139B3FF33E0}"/>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5D962807-959F-096A-2869-4D2B4E425F18}"/>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337120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13539-1FAD-9C59-BF0E-23E56740D23D}"/>
              </a:ext>
            </a:extLst>
          </p:cNvPr>
          <p:cNvSpPr>
            <a:spLocks noGrp="1"/>
          </p:cNvSpPr>
          <p:nvPr>
            <p:ph type="title"/>
          </p:nvPr>
        </p:nvSpPr>
        <p:spPr/>
        <p:txBody>
          <a:bodyPr/>
          <a:lstStyle/>
          <a:p>
            <a:r>
              <a:rPr lang="en-GB"/>
              <a:t>Click to edit Master title style</a:t>
            </a:r>
            <a:endParaRPr lang="en-AL"/>
          </a:p>
        </p:txBody>
      </p:sp>
      <p:sp>
        <p:nvSpPr>
          <p:cNvPr id="3" name="Vertical Text Placeholder 2">
            <a:extLst>
              <a:ext uri="{FF2B5EF4-FFF2-40B4-BE49-F238E27FC236}">
                <a16:creationId xmlns:a16="http://schemas.microsoft.com/office/drawing/2014/main" id="{650E1299-1231-25BF-840F-62773E0CC84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8C0F5457-5EFC-0686-99AF-EC390CEFD0D1}"/>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5" name="Footer Placeholder 4">
            <a:extLst>
              <a:ext uri="{FF2B5EF4-FFF2-40B4-BE49-F238E27FC236}">
                <a16:creationId xmlns:a16="http://schemas.microsoft.com/office/drawing/2014/main" id="{E5105042-E903-2A1A-44EB-223E9CB216C4}"/>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7E7808BF-9FC0-0574-2C7F-F6971B2C3B2F}"/>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2890169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A6FA13-7840-A887-67AC-B2F220B67D8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L"/>
          </a:p>
        </p:txBody>
      </p:sp>
      <p:sp>
        <p:nvSpPr>
          <p:cNvPr id="3" name="Vertical Text Placeholder 2">
            <a:extLst>
              <a:ext uri="{FF2B5EF4-FFF2-40B4-BE49-F238E27FC236}">
                <a16:creationId xmlns:a16="http://schemas.microsoft.com/office/drawing/2014/main" id="{A0CDC770-86CD-6761-A300-EEC7C82E66E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CB495222-618D-E86C-B482-CB2E959AB1A2}"/>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5" name="Footer Placeholder 4">
            <a:extLst>
              <a:ext uri="{FF2B5EF4-FFF2-40B4-BE49-F238E27FC236}">
                <a16:creationId xmlns:a16="http://schemas.microsoft.com/office/drawing/2014/main" id="{6C0B73A9-2D69-F475-F6D1-E0110E4C3ABB}"/>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7CBA21FB-38DA-C1D3-03BF-46E2A6219CF4}"/>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414144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1E478-365C-9856-42BD-686D3880B29B}"/>
              </a:ext>
            </a:extLst>
          </p:cNvPr>
          <p:cNvSpPr>
            <a:spLocks noGrp="1"/>
          </p:cNvSpPr>
          <p:nvPr>
            <p:ph type="title"/>
          </p:nvPr>
        </p:nvSpPr>
        <p:spPr/>
        <p:txBody>
          <a:bodyPr/>
          <a:lstStyle/>
          <a:p>
            <a:r>
              <a:rPr lang="en-GB"/>
              <a:t>Click to edit Master title style</a:t>
            </a:r>
            <a:endParaRPr lang="en-AL"/>
          </a:p>
        </p:txBody>
      </p:sp>
      <p:sp>
        <p:nvSpPr>
          <p:cNvPr id="3" name="Content Placeholder 2">
            <a:extLst>
              <a:ext uri="{FF2B5EF4-FFF2-40B4-BE49-F238E27FC236}">
                <a16:creationId xmlns:a16="http://schemas.microsoft.com/office/drawing/2014/main" id="{36481A95-98B9-19C1-D1D6-1EB7873DE7C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0F8238A9-CF96-76A4-A928-7D0F1CE3EDB7}"/>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5" name="Footer Placeholder 4">
            <a:extLst>
              <a:ext uri="{FF2B5EF4-FFF2-40B4-BE49-F238E27FC236}">
                <a16:creationId xmlns:a16="http://schemas.microsoft.com/office/drawing/2014/main" id="{FC686778-72DC-F7EA-0680-555DC83DDC98}"/>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A11FA5EC-2888-C741-0051-0BD43ABC9586}"/>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354342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FD91E-B801-764A-E96A-9AF80801D96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L"/>
          </a:p>
        </p:txBody>
      </p:sp>
      <p:sp>
        <p:nvSpPr>
          <p:cNvPr id="3" name="Text Placeholder 2">
            <a:extLst>
              <a:ext uri="{FF2B5EF4-FFF2-40B4-BE49-F238E27FC236}">
                <a16:creationId xmlns:a16="http://schemas.microsoft.com/office/drawing/2014/main" id="{68FCF950-FF49-31CF-938D-384358A8C0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80931E6-B9FD-0E15-102A-167130980F00}"/>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5" name="Footer Placeholder 4">
            <a:extLst>
              <a:ext uri="{FF2B5EF4-FFF2-40B4-BE49-F238E27FC236}">
                <a16:creationId xmlns:a16="http://schemas.microsoft.com/office/drawing/2014/main" id="{6C3D7B0D-DC6B-B8E4-7DE0-8AF7F7B7F4BC}"/>
              </a:ext>
            </a:extLst>
          </p:cNvPr>
          <p:cNvSpPr>
            <a:spLocks noGrp="1"/>
          </p:cNvSpPr>
          <p:nvPr>
            <p:ph type="ftr" sz="quarter" idx="11"/>
          </p:nvPr>
        </p:nvSpPr>
        <p:spPr/>
        <p:txBody>
          <a:bodyPr/>
          <a:lstStyle/>
          <a:p>
            <a:endParaRPr lang="en-AL"/>
          </a:p>
        </p:txBody>
      </p:sp>
      <p:sp>
        <p:nvSpPr>
          <p:cNvPr id="6" name="Slide Number Placeholder 5">
            <a:extLst>
              <a:ext uri="{FF2B5EF4-FFF2-40B4-BE49-F238E27FC236}">
                <a16:creationId xmlns:a16="http://schemas.microsoft.com/office/drawing/2014/main" id="{DF44C551-C488-41BD-542D-17D6750720F2}"/>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975279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226B-B44D-880A-D8FD-1109E98E6234}"/>
              </a:ext>
            </a:extLst>
          </p:cNvPr>
          <p:cNvSpPr>
            <a:spLocks noGrp="1"/>
          </p:cNvSpPr>
          <p:nvPr>
            <p:ph type="title"/>
          </p:nvPr>
        </p:nvSpPr>
        <p:spPr/>
        <p:txBody>
          <a:bodyPr/>
          <a:lstStyle/>
          <a:p>
            <a:r>
              <a:rPr lang="en-GB"/>
              <a:t>Click to edit Master title style</a:t>
            </a:r>
            <a:endParaRPr lang="en-AL"/>
          </a:p>
        </p:txBody>
      </p:sp>
      <p:sp>
        <p:nvSpPr>
          <p:cNvPr id="3" name="Content Placeholder 2">
            <a:extLst>
              <a:ext uri="{FF2B5EF4-FFF2-40B4-BE49-F238E27FC236}">
                <a16:creationId xmlns:a16="http://schemas.microsoft.com/office/drawing/2014/main" id="{3852B294-70EE-9E9B-A096-3F5A57C9592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Content Placeholder 3">
            <a:extLst>
              <a:ext uri="{FF2B5EF4-FFF2-40B4-BE49-F238E27FC236}">
                <a16:creationId xmlns:a16="http://schemas.microsoft.com/office/drawing/2014/main" id="{9BD0FDEF-A65B-4055-A2CA-E7B69E05360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5" name="Date Placeholder 4">
            <a:extLst>
              <a:ext uri="{FF2B5EF4-FFF2-40B4-BE49-F238E27FC236}">
                <a16:creationId xmlns:a16="http://schemas.microsoft.com/office/drawing/2014/main" id="{1B60D11D-F451-1EA8-13EF-F47D8026067D}"/>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6" name="Footer Placeholder 5">
            <a:extLst>
              <a:ext uri="{FF2B5EF4-FFF2-40B4-BE49-F238E27FC236}">
                <a16:creationId xmlns:a16="http://schemas.microsoft.com/office/drawing/2014/main" id="{3BBDF948-84C6-1EA0-F7D2-CC5C91C7F94B}"/>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7D1E0111-AA6F-B83B-FE1D-4BE60F572084}"/>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280466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3DE4-F874-31FD-3F88-C029D55F8C7E}"/>
              </a:ext>
            </a:extLst>
          </p:cNvPr>
          <p:cNvSpPr>
            <a:spLocks noGrp="1"/>
          </p:cNvSpPr>
          <p:nvPr>
            <p:ph type="title"/>
          </p:nvPr>
        </p:nvSpPr>
        <p:spPr>
          <a:xfrm>
            <a:off x="839788" y="365125"/>
            <a:ext cx="10515600" cy="1325563"/>
          </a:xfrm>
        </p:spPr>
        <p:txBody>
          <a:bodyPr/>
          <a:lstStyle/>
          <a:p>
            <a:r>
              <a:rPr lang="en-GB"/>
              <a:t>Click to edit Master title style</a:t>
            </a:r>
            <a:endParaRPr lang="en-AL"/>
          </a:p>
        </p:txBody>
      </p:sp>
      <p:sp>
        <p:nvSpPr>
          <p:cNvPr id="3" name="Text Placeholder 2">
            <a:extLst>
              <a:ext uri="{FF2B5EF4-FFF2-40B4-BE49-F238E27FC236}">
                <a16:creationId xmlns:a16="http://schemas.microsoft.com/office/drawing/2014/main" id="{0BDECE55-1D3E-CBB3-19BD-8912E8F6BB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F2CEBB-43B3-F296-E880-B6D4D3760F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5" name="Text Placeholder 4">
            <a:extLst>
              <a:ext uri="{FF2B5EF4-FFF2-40B4-BE49-F238E27FC236}">
                <a16:creationId xmlns:a16="http://schemas.microsoft.com/office/drawing/2014/main" id="{8EFBCEC1-CEBE-4487-2FE4-05314E43DD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254D82F-32D3-6BC8-7FCF-298EFA0ADD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7" name="Date Placeholder 6">
            <a:extLst>
              <a:ext uri="{FF2B5EF4-FFF2-40B4-BE49-F238E27FC236}">
                <a16:creationId xmlns:a16="http://schemas.microsoft.com/office/drawing/2014/main" id="{07C661ED-5B49-8D81-A960-FE373F67CF8B}"/>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8" name="Footer Placeholder 7">
            <a:extLst>
              <a:ext uri="{FF2B5EF4-FFF2-40B4-BE49-F238E27FC236}">
                <a16:creationId xmlns:a16="http://schemas.microsoft.com/office/drawing/2014/main" id="{E6B08560-20E3-840B-C12C-612170FC6C8C}"/>
              </a:ext>
            </a:extLst>
          </p:cNvPr>
          <p:cNvSpPr>
            <a:spLocks noGrp="1"/>
          </p:cNvSpPr>
          <p:nvPr>
            <p:ph type="ftr" sz="quarter" idx="11"/>
          </p:nvPr>
        </p:nvSpPr>
        <p:spPr/>
        <p:txBody>
          <a:bodyPr/>
          <a:lstStyle/>
          <a:p>
            <a:endParaRPr lang="en-AL"/>
          </a:p>
        </p:txBody>
      </p:sp>
      <p:sp>
        <p:nvSpPr>
          <p:cNvPr id="9" name="Slide Number Placeholder 8">
            <a:extLst>
              <a:ext uri="{FF2B5EF4-FFF2-40B4-BE49-F238E27FC236}">
                <a16:creationId xmlns:a16="http://schemas.microsoft.com/office/drawing/2014/main" id="{1B4244AC-C443-9D39-2F3E-67D6748CA9BD}"/>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175556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92B6B-DE79-4C4F-3264-5B00E70CEB8D}"/>
              </a:ext>
            </a:extLst>
          </p:cNvPr>
          <p:cNvSpPr>
            <a:spLocks noGrp="1"/>
          </p:cNvSpPr>
          <p:nvPr>
            <p:ph type="title"/>
          </p:nvPr>
        </p:nvSpPr>
        <p:spPr/>
        <p:txBody>
          <a:bodyPr/>
          <a:lstStyle/>
          <a:p>
            <a:r>
              <a:rPr lang="en-GB"/>
              <a:t>Click to edit Master title style</a:t>
            </a:r>
            <a:endParaRPr lang="en-AL"/>
          </a:p>
        </p:txBody>
      </p:sp>
      <p:sp>
        <p:nvSpPr>
          <p:cNvPr id="3" name="Date Placeholder 2">
            <a:extLst>
              <a:ext uri="{FF2B5EF4-FFF2-40B4-BE49-F238E27FC236}">
                <a16:creationId xmlns:a16="http://schemas.microsoft.com/office/drawing/2014/main" id="{F2AC16AC-3FD8-20CC-86BB-6580F6E6EC29}"/>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4" name="Footer Placeholder 3">
            <a:extLst>
              <a:ext uri="{FF2B5EF4-FFF2-40B4-BE49-F238E27FC236}">
                <a16:creationId xmlns:a16="http://schemas.microsoft.com/office/drawing/2014/main" id="{3BC2652F-D1E4-B9AB-3F1D-800355983DB1}"/>
              </a:ext>
            </a:extLst>
          </p:cNvPr>
          <p:cNvSpPr>
            <a:spLocks noGrp="1"/>
          </p:cNvSpPr>
          <p:nvPr>
            <p:ph type="ftr" sz="quarter" idx="11"/>
          </p:nvPr>
        </p:nvSpPr>
        <p:spPr/>
        <p:txBody>
          <a:bodyPr/>
          <a:lstStyle/>
          <a:p>
            <a:endParaRPr lang="en-AL"/>
          </a:p>
        </p:txBody>
      </p:sp>
      <p:sp>
        <p:nvSpPr>
          <p:cNvPr id="5" name="Slide Number Placeholder 4">
            <a:extLst>
              <a:ext uri="{FF2B5EF4-FFF2-40B4-BE49-F238E27FC236}">
                <a16:creationId xmlns:a16="http://schemas.microsoft.com/office/drawing/2014/main" id="{E0553385-7486-A725-C73F-A160041BBE96}"/>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123494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644A45-49E1-6F2C-693F-690BC775B1F5}"/>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3" name="Footer Placeholder 2">
            <a:extLst>
              <a:ext uri="{FF2B5EF4-FFF2-40B4-BE49-F238E27FC236}">
                <a16:creationId xmlns:a16="http://schemas.microsoft.com/office/drawing/2014/main" id="{4B8DE377-E74C-BC32-B253-8B9749CD147E}"/>
              </a:ext>
            </a:extLst>
          </p:cNvPr>
          <p:cNvSpPr>
            <a:spLocks noGrp="1"/>
          </p:cNvSpPr>
          <p:nvPr>
            <p:ph type="ftr" sz="quarter" idx="11"/>
          </p:nvPr>
        </p:nvSpPr>
        <p:spPr/>
        <p:txBody>
          <a:bodyPr/>
          <a:lstStyle/>
          <a:p>
            <a:endParaRPr lang="en-AL"/>
          </a:p>
        </p:txBody>
      </p:sp>
      <p:sp>
        <p:nvSpPr>
          <p:cNvPr id="4" name="Slide Number Placeholder 3">
            <a:extLst>
              <a:ext uri="{FF2B5EF4-FFF2-40B4-BE49-F238E27FC236}">
                <a16:creationId xmlns:a16="http://schemas.microsoft.com/office/drawing/2014/main" id="{D1896803-80AD-2CF7-503C-2FE6A5887442}"/>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398625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7B385-45AA-A34D-1872-D841BC339D6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L"/>
          </a:p>
        </p:txBody>
      </p:sp>
      <p:sp>
        <p:nvSpPr>
          <p:cNvPr id="3" name="Content Placeholder 2">
            <a:extLst>
              <a:ext uri="{FF2B5EF4-FFF2-40B4-BE49-F238E27FC236}">
                <a16:creationId xmlns:a16="http://schemas.microsoft.com/office/drawing/2014/main" id="{D38C6FB0-23D2-B4CF-DDB6-D89449EB10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Text Placeholder 3">
            <a:extLst>
              <a:ext uri="{FF2B5EF4-FFF2-40B4-BE49-F238E27FC236}">
                <a16:creationId xmlns:a16="http://schemas.microsoft.com/office/drawing/2014/main" id="{EDCE2CDF-9369-4D58-D6E0-F617E429A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DC92D72-DF33-2DC0-0C2B-6E2620396DD1}"/>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6" name="Footer Placeholder 5">
            <a:extLst>
              <a:ext uri="{FF2B5EF4-FFF2-40B4-BE49-F238E27FC236}">
                <a16:creationId xmlns:a16="http://schemas.microsoft.com/office/drawing/2014/main" id="{836766F8-036C-C8E8-4306-9A2E7B124AB5}"/>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D2D9F05D-62D4-5B53-11E2-46AA3E1BB1D8}"/>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294547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FAC8-023F-A338-1E7E-8C145685FC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L"/>
          </a:p>
        </p:txBody>
      </p:sp>
      <p:sp>
        <p:nvSpPr>
          <p:cNvPr id="3" name="Picture Placeholder 2">
            <a:extLst>
              <a:ext uri="{FF2B5EF4-FFF2-40B4-BE49-F238E27FC236}">
                <a16:creationId xmlns:a16="http://schemas.microsoft.com/office/drawing/2014/main" id="{DA7D2BCC-337F-E10E-2162-51CAC63D4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L"/>
          </a:p>
        </p:txBody>
      </p:sp>
      <p:sp>
        <p:nvSpPr>
          <p:cNvPr id="4" name="Text Placeholder 3">
            <a:extLst>
              <a:ext uri="{FF2B5EF4-FFF2-40B4-BE49-F238E27FC236}">
                <a16:creationId xmlns:a16="http://schemas.microsoft.com/office/drawing/2014/main" id="{8F43CB26-BF64-3DC1-4053-7F2B65409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C381A1-5FE7-730E-F8AB-7622E32638C6}"/>
              </a:ext>
            </a:extLst>
          </p:cNvPr>
          <p:cNvSpPr>
            <a:spLocks noGrp="1"/>
          </p:cNvSpPr>
          <p:nvPr>
            <p:ph type="dt" sz="half" idx="10"/>
          </p:nvPr>
        </p:nvSpPr>
        <p:spPr/>
        <p:txBody>
          <a:bodyPr/>
          <a:lstStyle/>
          <a:p>
            <a:fld id="{12DBC9C1-E675-274E-B6E6-07B2D79B43D2}" type="datetimeFigureOut">
              <a:rPr lang="en-AL" smtClean="0"/>
              <a:t>26.9.22</a:t>
            </a:fld>
            <a:endParaRPr lang="en-AL"/>
          </a:p>
        </p:txBody>
      </p:sp>
      <p:sp>
        <p:nvSpPr>
          <p:cNvPr id="6" name="Footer Placeholder 5">
            <a:extLst>
              <a:ext uri="{FF2B5EF4-FFF2-40B4-BE49-F238E27FC236}">
                <a16:creationId xmlns:a16="http://schemas.microsoft.com/office/drawing/2014/main" id="{D15A7AD5-BC50-F661-745A-5601492E64F6}"/>
              </a:ext>
            </a:extLst>
          </p:cNvPr>
          <p:cNvSpPr>
            <a:spLocks noGrp="1"/>
          </p:cNvSpPr>
          <p:nvPr>
            <p:ph type="ftr" sz="quarter" idx="11"/>
          </p:nvPr>
        </p:nvSpPr>
        <p:spPr/>
        <p:txBody>
          <a:bodyPr/>
          <a:lstStyle/>
          <a:p>
            <a:endParaRPr lang="en-AL"/>
          </a:p>
        </p:txBody>
      </p:sp>
      <p:sp>
        <p:nvSpPr>
          <p:cNvPr id="7" name="Slide Number Placeholder 6">
            <a:extLst>
              <a:ext uri="{FF2B5EF4-FFF2-40B4-BE49-F238E27FC236}">
                <a16:creationId xmlns:a16="http://schemas.microsoft.com/office/drawing/2014/main" id="{0A634AB3-F03B-5B78-71D8-406378C56B06}"/>
              </a:ext>
            </a:extLst>
          </p:cNvPr>
          <p:cNvSpPr>
            <a:spLocks noGrp="1"/>
          </p:cNvSpPr>
          <p:nvPr>
            <p:ph type="sldNum" sz="quarter" idx="12"/>
          </p:nvPr>
        </p:nvSpPr>
        <p:spPr/>
        <p:txBody>
          <a:bodyPr/>
          <a:lstStyle/>
          <a:p>
            <a:fld id="{5D1E652C-2300-C34C-926D-F4043D26BE65}" type="slidenum">
              <a:rPr lang="en-AL" smtClean="0"/>
              <a:t>‹#›</a:t>
            </a:fld>
            <a:endParaRPr lang="en-AL"/>
          </a:p>
        </p:txBody>
      </p:sp>
    </p:spTree>
    <p:extLst>
      <p:ext uri="{BB962C8B-B14F-4D97-AF65-F5344CB8AC3E}">
        <p14:creationId xmlns:p14="http://schemas.microsoft.com/office/powerpoint/2010/main" val="258586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9E9609-BCA9-5D5F-5318-06B2BE1B60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L"/>
          </a:p>
        </p:txBody>
      </p:sp>
      <p:sp>
        <p:nvSpPr>
          <p:cNvPr id="3" name="Text Placeholder 2">
            <a:extLst>
              <a:ext uri="{FF2B5EF4-FFF2-40B4-BE49-F238E27FC236}">
                <a16:creationId xmlns:a16="http://schemas.microsoft.com/office/drawing/2014/main" id="{C4B7BB2D-6A0E-607B-F67A-88E784FEB3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L"/>
          </a:p>
        </p:txBody>
      </p:sp>
      <p:sp>
        <p:nvSpPr>
          <p:cNvPr id="4" name="Date Placeholder 3">
            <a:extLst>
              <a:ext uri="{FF2B5EF4-FFF2-40B4-BE49-F238E27FC236}">
                <a16:creationId xmlns:a16="http://schemas.microsoft.com/office/drawing/2014/main" id="{B4102E79-7C84-0AFC-3F06-35C14B2DA0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BC9C1-E675-274E-B6E6-07B2D79B43D2}" type="datetimeFigureOut">
              <a:rPr lang="en-AL" smtClean="0"/>
              <a:t>26.9.22</a:t>
            </a:fld>
            <a:endParaRPr lang="en-AL"/>
          </a:p>
        </p:txBody>
      </p:sp>
      <p:sp>
        <p:nvSpPr>
          <p:cNvPr id="5" name="Footer Placeholder 4">
            <a:extLst>
              <a:ext uri="{FF2B5EF4-FFF2-40B4-BE49-F238E27FC236}">
                <a16:creationId xmlns:a16="http://schemas.microsoft.com/office/drawing/2014/main" id="{6173AE6D-7276-FE7D-AD98-05D33E447E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L"/>
          </a:p>
        </p:txBody>
      </p:sp>
      <p:sp>
        <p:nvSpPr>
          <p:cNvPr id="6" name="Slide Number Placeholder 5">
            <a:extLst>
              <a:ext uri="{FF2B5EF4-FFF2-40B4-BE49-F238E27FC236}">
                <a16:creationId xmlns:a16="http://schemas.microsoft.com/office/drawing/2014/main" id="{0DD4E5CB-AC79-553A-9779-41ACDAC37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E652C-2300-C34C-926D-F4043D26BE65}" type="slidenum">
              <a:rPr lang="en-AL" smtClean="0"/>
              <a:t>‹#›</a:t>
            </a:fld>
            <a:endParaRPr lang="en-AL"/>
          </a:p>
        </p:txBody>
      </p:sp>
    </p:spTree>
    <p:extLst>
      <p:ext uri="{BB962C8B-B14F-4D97-AF65-F5344CB8AC3E}">
        <p14:creationId xmlns:p14="http://schemas.microsoft.com/office/powerpoint/2010/main" val="308943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konsultimipublik.gov.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B0FEE-A4BA-A03F-63A9-E42ACB5C66CE}"/>
              </a:ext>
            </a:extLst>
          </p:cNvPr>
          <p:cNvSpPr>
            <a:spLocks noGrp="1"/>
          </p:cNvSpPr>
          <p:nvPr>
            <p:ph type="ctrTitle"/>
          </p:nvPr>
        </p:nvSpPr>
        <p:spPr>
          <a:xfrm>
            <a:off x="7028496" y="2261037"/>
            <a:ext cx="4881230" cy="2889114"/>
          </a:xfrm>
        </p:spPr>
        <p:txBody>
          <a:bodyPr anchor="b">
            <a:normAutofit fontScale="90000"/>
          </a:bodyPr>
          <a:lstStyle/>
          <a:p>
            <a:br>
              <a:rPr lang="sq-AL" b="1" dirty="0"/>
            </a:br>
            <a:r>
              <a:rPr lang="sq-AL" b="1" dirty="0"/>
              <a:t> </a:t>
            </a:r>
            <a:br>
              <a:rPr lang="en-AL" dirty="0"/>
            </a:br>
            <a:r>
              <a:rPr lang="sq-AL" sz="5300" b="1" dirty="0">
                <a:latin typeface="Times New Roman" panose="02020603050405020304" pitchFamily="18" charset="0"/>
                <a:cs typeface="Times New Roman" panose="02020603050405020304" pitchFamily="18" charset="0"/>
              </a:rPr>
              <a:t>PROJEKTLIGJI  “PËR BLETARINË”</a:t>
            </a:r>
            <a:endParaRPr lang="en-AL" sz="53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612A637-22DF-14A2-B1F6-15A4F0CB770A}"/>
              </a:ext>
            </a:extLst>
          </p:cNvPr>
          <p:cNvSpPr>
            <a:spLocks noGrp="1"/>
          </p:cNvSpPr>
          <p:nvPr>
            <p:ph type="subTitle" idx="1"/>
          </p:nvPr>
        </p:nvSpPr>
        <p:spPr>
          <a:xfrm>
            <a:off x="7822421" y="8196459"/>
            <a:ext cx="4087305" cy="1147863"/>
          </a:xfrm>
        </p:spPr>
        <p:txBody>
          <a:bodyPr anchor="t">
            <a:normAutofit/>
          </a:bodyPr>
          <a:lstStyle/>
          <a:p>
            <a:pPr algn="l"/>
            <a:endParaRPr lang="en-AL" sz="2000" dirty="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Bee depositing into a honeycomb">
            <a:extLst>
              <a:ext uri="{FF2B5EF4-FFF2-40B4-BE49-F238E27FC236}">
                <a16:creationId xmlns:a16="http://schemas.microsoft.com/office/drawing/2014/main" id="{985AD779-495C-98E8-7102-0AEC60EE4200}"/>
              </a:ext>
            </a:extLst>
          </p:cNvPr>
          <p:cNvPicPr>
            <a:picLocks noChangeAspect="1"/>
          </p:cNvPicPr>
          <p:nvPr/>
        </p:nvPicPr>
        <p:blipFill rotWithShape="1">
          <a:blip r:embed="rId2"/>
          <a:srcRect l="11439" r="20150"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2528533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248E34-BC41-3AE3-2A6E-353D1B8298A0}"/>
              </a:ext>
            </a:extLst>
          </p:cNvPr>
          <p:cNvSpPr>
            <a:spLocks noGrp="1"/>
          </p:cNvSpPr>
          <p:nvPr>
            <p:ph idx="1"/>
          </p:nvPr>
        </p:nvSpPr>
        <p:spPr>
          <a:xfrm>
            <a:off x="836676" y="1695661"/>
            <a:ext cx="10515600" cy="5070899"/>
          </a:xfrm>
        </p:spPr>
        <p:txBody>
          <a:bodyPr>
            <a:normAutofit/>
          </a:bodyPr>
          <a:lstStyle/>
          <a:p>
            <a:pPr marL="0" indent="0" algn="just">
              <a:buNone/>
            </a:pP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Projektligji</a:t>
            </a:r>
            <a:r>
              <a:rPr lang="sq-AL" sz="17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përafron</a:t>
            </a:r>
            <a:r>
              <a:rPr lang="sq-AL" sz="17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legjislacionin</a:t>
            </a:r>
            <a:r>
              <a:rPr lang="sq-AL" sz="17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sq-AL" sz="17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BE-së, përkatësisht Rregulloren BE</a:t>
            </a:r>
            <a:r>
              <a:rPr lang="sq-AL" sz="1700" dirty="0">
                <a:latin typeface="Times New Roman" panose="02020603050405020304" pitchFamily="18" charset="0"/>
                <a:ea typeface="Times New Roman" panose="02020603050405020304" pitchFamily="18" charset="0"/>
                <a:cs typeface="Times New Roman" panose="02020603050405020304" pitchFamily="18" charset="0"/>
              </a:rPr>
              <a:t> </a:t>
            </a: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Nr. 1308/2013, datë 17 dhjetor 2013, “Për Organizimin e Tregut të Përbashkët”, si dhe Direktivën e Këshillit Nr. 2001/110/EC e datës 20 dhjetor 2001. </a:t>
            </a:r>
            <a:endParaRPr lang="en-AL" sz="1700" kern="15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sq-AL" sz="1700" dirty="0">
                <a:latin typeface="Times New Roman" panose="02020603050405020304" pitchFamily="18" charset="0"/>
                <a:cs typeface="Times New Roman" panose="02020603050405020304" pitchFamily="18" charset="0"/>
              </a:rPr>
              <a:t>Projektligji është në harmoni me “Strategjinë për Bujqësinë, Zhvillimin Rural dhe Peshkimin 2021-2027” miratuar me vendimin e Këshillit të Ministrave Nr. 460, datë 29.6.2022 dhe “Strategjinë e Mbrojtjes së Konsumatorëve dhe Mbikëqyrjes së Tregut 2015-2020”, miratuar me vendimin e Këshillit të Ministrave nr. 753, datë 16.9.2015. </a:t>
            </a:r>
            <a:endParaRPr lang="en-AL" sz="1700" dirty="0">
              <a:latin typeface="Times New Roman" panose="02020603050405020304" pitchFamily="18" charset="0"/>
              <a:cs typeface="Times New Roman" panose="02020603050405020304" pitchFamily="18" charset="0"/>
            </a:endParaRPr>
          </a:p>
          <a:p>
            <a:pPr marL="0" indent="0" algn="just">
              <a:buNone/>
            </a:pPr>
            <a:r>
              <a:rPr lang="sq-AL" sz="1700" dirty="0">
                <a:latin typeface="Times New Roman" panose="02020603050405020304" pitchFamily="18" charset="0"/>
                <a:cs typeface="Times New Roman" panose="02020603050405020304" pitchFamily="18" charset="0"/>
              </a:rPr>
              <a:t>Projektligji ka si qëllim të përcaktojë bletarinë si veprimtari me interes jetësor, e dobishme për ruajtjen e mjedisit natyror, ekosistemit dhe bujqësisë në përgjithësi dhe që synon garantimin e pjalmimit natyror dhe biodiversitetit të llojeve të bletëve, me referencë të veçantë mbrojtjen e popullatës tipike vendase dhe zonave kufitare. </a:t>
            </a:r>
            <a:endParaRPr lang="en-AL" sz="1700" dirty="0">
              <a:latin typeface="Times New Roman" panose="02020603050405020304" pitchFamily="18" charset="0"/>
              <a:cs typeface="Times New Roman" panose="02020603050405020304" pitchFamily="18" charset="0"/>
            </a:endParaRPr>
          </a:p>
          <a:p>
            <a:pPr marL="0" indent="0" algn="just">
              <a:buNone/>
            </a:pPr>
            <a:r>
              <a:rPr lang="sq-AL" sz="1700" dirty="0">
                <a:latin typeface="Times New Roman" panose="02020603050405020304" pitchFamily="18" charset="0"/>
                <a:cs typeface="Times New Roman" panose="02020603050405020304" pitchFamily="18" charset="0"/>
              </a:rPr>
              <a:t>Projektiligji ka si objekti përcaktimin e rregullave për prodhimin, regjistrimin, transportin, riprodhimin, mbrojtjen, etiketimin, përpunimin dhe ruajtjen e produkteve të bletarisë, si dhe kontrollin e cilësisë dhe gjurmueshmërinë e produkteve sipas programeve 3-vjeçare. </a:t>
            </a:r>
            <a:endParaRPr lang="sq-AL"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sq-AL" sz="1700" dirty="0">
                <a:effectLst/>
                <a:latin typeface="Times New Roman" panose="02020603050405020304" pitchFamily="18" charset="0"/>
                <a:ea typeface="Times New Roman" panose="02020603050405020304" pitchFamily="18" charset="0"/>
                <a:cs typeface="Times New Roman" panose="02020603050405020304" pitchFamily="18" charset="0"/>
              </a:rPr>
              <a:t>Zbatimi i projektligjit do të jetë efektiv me pjesëmarrjen e Njësive të Vetëqeverisjes Vendore me të cilët do bashkëpunohet për hartimin e udhëzimeve për bletarinë urbane, shtegtimin e bletëve, raportimet, ruajtjen e mjedisit, dhe aspekte të tjera</a:t>
            </a:r>
            <a:r>
              <a:rPr lang="sq-AL" sz="1700" dirty="0">
                <a:effectLst/>
                <a:latin typeface="Times New Roman" panose="02020603050405020304" pitchFamily="18" charset="0"/>
                <a:ea typeface="Times New Roman" panose="02020603050405020304" pitchFamily="18" charset="0"/>
              </a:rPr>
              <a:t>.</a:t>
            </a:r>
            <a:endParaRPr lang="en-AL" sz="1700" dirty="0">
              <a:effectLst/>
              <a:latin typeface="Times New Roman" panose="02020603050405020304" pitchFamily="18" charset="0"/>
              <a:ea typeface="Times New Roman" panose="02020603050405020304" pitchFamily="18" charset="0"/>
            </a:endParaRPr>
          </a:p>
          <a:p>
            <a:pPr marL="0" indent="0">
              <a:buNone/>
            </a:pPr>
            <a:endParaRPr lang="en-AL" sz="1700" dirty="0">
              <a:latin typeface="Times New Roman" panose="02020603050405020304" pitchFamily="18" charset="0"/>
            </a:endParaRPr>
          </a:p>
        </p:txBody>
      </p:sp>
    </p:spTree>
    <p:extLst>
      <p:ext uri="{BB962C8B-B14F-4D97-AF65-F5344CB8AC3E}">
        <p14:creationId xmlns:p14="http://schemas.microsoft.com/office/powerpoint/2010/main" val="363013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B64B58-67FA-459F-DF49-6DD608C97B27}"/>
              </a:ext>
            </a:extLst>
          </p:cNvPr>
          <p:cNvSpPr>
            <a:spLocks noGrp="1"/>
          </p:cNvSpPr>
          <p:nvPr>
            <p:ph idx="1"/>
          </p:nvPr>
        </p:nvSpPr>
        <p:spPr>
          <a:xfrm>
            <a:off x="838200" y="1060174"/>
            <a:ext cx="10515600" cy="5116789"/>
          </a:xfrm>
        </p:spPr>
        <p:txBody>
          <a:bodyPr>
            <a:normAutofit fontScale="92500" lnSpcReduction="10000"/>
          </a:bodyPr>
          <a:lstStyle/>
          <a:p>
            <a:pPr marL="292100" marR="71755" indent="0" algn="just">
              <a:lnSpc>
                <a:spcPct val="115000"/>
              </a:lnSpc>
              <a:buNone/>
            </a:pPr>
            <a:r>
              <a:rPr lang="sq-AL" sz="1800" dirty="0">
                <a:effectLst/>
                <a:latin typeface="Times New Roman" panose="02020603050405020304" pitchFamily="18" charset="0"/>
                <a:ea typeface="Times New Roman" panose="02020603050405020304" pitchFamily="18" charset="0"/>
              </a:rPr>
              <a:t>Bletaria është sektor i rëndësishëm i bujqësisë, shërben si burim prodhimesh natyrale me vlerë të lartë ushqimore dhe mjekësore. Përmes pjalmimit ose polenizimit ndikon në rritjen e prodhimit të shumë kulturave bujqësore, ndikon në mbajtjen e florës së pyjeve dhe kullotave duke ripërtërirë natyrën si hallkë e zinxhirit ekologjik, mbështet dhe ofron shërbime të tjera, të tilla, si: apiturizmi (turizmi i bletëve), apiterapia (përdorimi mjekësor i produkteve nga bletët) dhe monitorimi i ndotjes së mjedisit.</a:t>
            </a:r>
            <a:endParaRPr lang="en-AL" sz="1800" dirty="0">
              <a:effectLst/>
              <a:latin typeface="Times New Roman" panose="02020603050405020304" pitchFamily="18" charset="0"/>
              <a:ea typeface="Times New Roman" panose="02020603050405020304" pitchFamily="18" charset="0"/>
            </a:endParaRPr>
          </a:p>
          <a:p>
            <a:pPr marL="292100" marR="71755" indent="0" algn="just">
              <a:lnSpc>
                <a:spcPct val="115000"/>
              </a:lnSpc>
              <a:buNone/>
            </a:pPr>
            <a:r>
              <a:rPr lang="sq-AL" sz="1800" dirty="0">
                <a:latin typeface="Times New Roman" panose="02020603050405020304" pitchFamily="18" charset="0"/>
              </a:rPr>
              <a:t>Bletaria karakterizohet nga shumëllojshmëria e kushteve dhe rendimenteve të prodhimit dhe shpërndarja dhe shumëllojshmëria e operatorëve ekonomikë, si në fazën e prodhimit ashtu edhe në atë të tregtimit. Për të përmirësuar prodhimin dhe tregtimin e produkteve të bletarisë, duke pasur parasysh rritjen e incidencës në shëndetin e bletëve të llojeve të caktuara të pushtimeve të koshereve, dhe në veçanti të përhapjes së varroazës në vende të ndryshme të BE-së dhe jo vetëm, vitet e fundit dhe problemeve që kjo sëmundje shkakton në prodhimin e mjaltit, lind nevoja e trajtimit dhe kontrollit.</a:t>
            </a:r>
            <a:endParaRPr lang="en-AL" sz="1800" dirty="0">
              <a:latin typeface="Times New Roman" panose="02020603050405020304" pitchFamily="18" charset="0"/>
            </a:endParaRPr>
          </a:p>
          <a:p>
            <a:pPr marL="292100" marR="71755" indent="0">
              <a:lnSpc>
                <a:spcPct val="115000"/>
              </a:lnSpc>
              <a:buNone/>
            </a:pPr>
            <a:r>
              <a:rPr lang="sq-AL" sz="1800" dirty="0">
                <a:latin typeface="Times New Roman" panose="02020603050405020304" pitchFamily="18" charset="0"/>
              </a:rPr>
              <a:t>Efektet e pritshme të projektligjit, bashkë me aktet nënligjore që do miratohen pas hyrjes në fuqi të tij, konsistojnë në rritjen e përgjegjësisë së subjekteve që zhvillojnë aktivitetin e prodhimit dhe tregtimit të produkteve të bletarisë si rezultat i kontrollit gjatë të gjithë zinxhirit ushqimor, duke garantuar dhe gjurmueshmërinë e produkteve.</a:t>
            </a:r>
            <a:endParaRPr lang="en-AL" sz="1800" dirty="0">
              <a:latin typeface="Times New Roman" panose="02020603050405020304" pitchFamily="18" charset="0"/>
            </a:endParaRPr>
          </a:p>
          <a:p>
            <a:pPr marL="292100" marR="71755" indent="0">
              <a:lnSpc>
                <a:spcPct val="115000"/>
              </a:lnSpc>
              <a:buNone/>
            </a:pPr>
            <a:r>
              <a:rPr lang="sq-AL" sz="1800" dirty="0">
                <a:latin typeface="Times New Roman" panose="02020603050405020304" pitchFamily="18" charset="0"/>
              </a:rPr>
              <a:t>Edhe për konsumatorin një efekt i pritshëm i drejtpërdrejtë është blerja e produkteve të  bletarisë më të sigurta dhe më cilësore. Ushqimi i sigurt garanton një jetë të shëndetshme e për rrjedhojë shpenzimet për kujdesin shëndetësor reduktohen. </a:t>
            </a:r>
            <a:endParaRPr lang="en-AL" sz="1800" dirty="0">
              <a:latin typeface="Times New Roman" panose="02020603050405020304" pitchFamily="18" charset="0"/>
            </a:endParaRPr>
          </a:p>
          <a:p>
            <a:endParaRPr lang="en-AL" dirty="0"/>
          </a:p>
        </p:txBody>
      </p:sp>
    </p:spTree>
    <p:extLst>
      <p:ext uri="{BB962C8B-B14F-4D97-AF65-F5344CB8AC3E}">
        <p14:creationId xmlns:p14="http://schemas.microsoft.com/office/powerpoint/2010/main" val="140968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1B12AC-8478-BD96-EE87-7F7A75F9099E}"/>
              </a:ext>
            </a:extLst>
          </p:cNvPr>
          <p:cNvSpPr>
            <a:spLocks noGrp="1"/>
          </p:cNvSpPr>
          <p:nvPr>
            <p:ph idx="1"/>
          </p:nvPr>
        </p:nvSpPr>
        <p:spPr>
          <a:xfrm>
            <a:off x="838200" y="1103086"/>
            <a:ext cx="10515600" cy="4725534"/>
          </a:xfrm>
        </p:spPr>
        <p:txBody>
          <a:bodyPr>
            <a:normAutofit lnSpcReduction="10000"/>
          </a:bodyPr>
          <a:lstStyle/>
          <a:p>
            <a:pPr marL="0" marR="74930" indent="0" algn="ctr">
              <a:lnSpc>
                <a:spcPct val="120000"/>
              </a:lnSpc>
              <a:buNone/>
            </a:pPr>
            <a:r>
              <a:rPr lang="sq-AL" sz="1800" b="1" dirty="0">
                <a:effectLst/>
                <a:latin typeface="Times New Roman" panose="02020603050405020304" pitchFamily="18" charset="0"/>
                <a:ea typeface="Times New Roman" panose="02020603050405020304" pitchFamily="18" charset="0"/>
                <a:cs typeface="Times New Roman" panose="02020603050405020304" pitchFamily="18" charset="0"/>
              </a:rPr>
              <a:t>Konsultimi publik, përfshirja e ekspertëve dhe grupeve të interesit.</a:t>
            </a:r>
            <a:endParaRPr lang="en-AL"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buNone/>
            </a:pP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Projektligji është rezultat i konsultimit publik të gjerë dhe pjesëmarrjes aktive të grupeve të interesit dhe stafit akademik të Universitetit Bujqësor të Tiranës. MBZHR ka synuar konsultim efektiv me qëllim miratimin nga Kuvendi të një ligji të gjithëpranuar dhe me kontribut nga të gjithë aktorët.</a:t>
            </a:r>
            <a:endParaRPr lang="en-AL" sz="18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buNone/>
            </a:pP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Projekligji janë publikuar për konsultim publik në Regjistrin Elektronik të Konsultimit Publik në website </a:t>
            </a:r>
            <a:r>
              <a:rPr lang="en-GB" sz="1800"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http://www.konsultimipublik.gov.al</a:t>
            </a: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AL" sz="18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buNone/>
            </a:pP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Projektligji është konsultuar me të gjithë shoqatat e bletërritësve, me Federatën Kombëtare, me stafin akandemik të Universitetit Bujqësor të Tiranës, dhe me ekspertë të fushës. Sugjerimet kanë përmirësuar projektligjin pa cënuar thelbin dhe synimet e miratimit të projektligjit.</a:t>
            </a:r>
            <a:endParaRPr lang="en-AL" sz="18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20000"/>
              </a:lnSpc>
              <a:buNone/>
            </a:pPr>
            <a:r>
              <a:rPr lang="sq-AL" sz="18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sq-AL"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rojektligji është produkt i grupit të punës ngritur me urdhër të ministrit përgjegjës për bujqësinë me pjesëmarrje aktive të anëtarëve nga Universiteti Bujqësor i Tiranës, shoqatave dhe federatës së bletërritësve, të institucioneve të varësisë së ministrisë: Autoritetit Kombëtar të Ushqimit, Autoritetit Kombëtar të Veterinarisë dhe Mbrojtjes së Bimëve, shërbimit të këshillimit bujqësor dhe sugjerimeve të ardhura nga konsultimet e kryera.</a:t>
            </a:r>
            <a:endParaRPr lang="en-AL" sz="1800" kern="15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AL" dirty="0"/>
          </a:p>
        </p:txBody>
      </p:sp>
    </p:spTree>
    <p:extLst>
      <p:ext uri="{BB962C8B-B14F-4D97-AF65-F5344CB8AC3E}">
        <p14:creationId xmlns:p14="http://schemas.microsoft.com/office/powerpoint/2010/main" val="399127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22FB9F-1C22-3F39-1DD8-AE3381DCFA5E}"/>
              </a:ext>
            </a:extLst>
          </p:cNvPr>
          <p:cNvSpPr>
            <a:spLocks noGrp="1"/>
          </p:cNvSpPr>
          <p:nvPr>
            <p:ph idx="1"/>
          </p:nvPr>
        </p:nvSpPr>
        <p:spPr>
          <a:xfrm>
            <a:off x="838200" y="504371"/>
            <a:ext cx="10515600" cy="5849258"/>
          </a:xfrm>
        </p:spPr>
        <p:txBody>
          <a:bodyPr>
            <a:normAutofit/>
          </a:bodyPr>
          <a:lstStyle/>
          <a:p>
            <a:pPr marL="0" indent="0" algn="just">
              <a:lnSpc>
                <a:spcPct val="115000"/>
              </a:lnSpc>
              <a:buNone/>
            </a:pPr>
            <a:r>
              <a:rPr lang="sq-AL" sz="1700" kern="0" dirty="0">
                <a:solidFill>
                  <a:srgbClr val="000000"/>
                </a:solidFill>
                <a:effectLst/>
                <a:latin typeface="Times New Roman" panose="02020603050405020304" pitchFamily="18" charset="0"/>
                <a:ea typeface="Times New Roman" panose="02020603050405020304" pitchFamily="18" charset="0"/>
                <a:cs typeface="EUAlbertina"/>
              </a:rPr>
              <a:t>Disa nga sugjerimet e vlefshme janë dhënë nga profesorë të e Universitetit Bujqësor të Tiranës mbi :</a:t>
            </a:r>
            <a:endParaRPr lang="en-AL" sz="1700" kern="150" dirty="0">
              <a:solidFill>
                <a:srgbClr val="000000"/>
              </a:solidFill>
              <a:effectLst/>
              <a:latin typeface="EUAlbertina"/>
              <a:ea typeface="Times New Roman" panose="02020603050405020304" pitchFamily="18"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Terminologjia e përdorur për mjaltin njëlulëesh dhe shumë lulëesh,</a:t>
            </a:r>
            <a:endParaRPr lang="en-AL" sz="1700" kern="150" dirty="0">
              <a:solidFill>
                <a:srgbClr val="000000"/>
              </a:solidFill>
              <a:effectLst/>
              <a:latin typeface="EUAlbertina"/>
              <a:ea typeface="Calibri" panose="020F0502020204030204" pitchFamily="34"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Afatet që duhet të vendosen në etiketë lidhur me përdorimin e mjaltit,</a:t>
            </a:r>
            <a:endParaRPr lang="en-AL" sz="1700" kern="150" dirty="0">
              <a:solidFill>
                <a:srgbClr val="000000"/>
              </a:solidFill>
              <a:effectLst/>
              <a:latin typeface="EUAlbertina"/>
              <a:ea typeface="Calibri" panose="020F0502020204030204" pitchFamily="34"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Detyrimi për marrjen e informacionit bazë për të gjithë fermerët, personat fizikë apo juridikë, që duan të ushtrojnë aktivitetin në fushën e bletarisë, </a:t>
            </a:r>
            <a:endParaRPr lang="en-AL" sz="1700" kern="150" dirty="0">
              <a:solidFill>
                <a:srgbClr val="000000"/>
              </a:solidFill>
              <a:effectLst/>
              <a:latin typeface="EUAlbertina"/>
              <a:ea typeface="Calibri" panose="020F0502020204030204" pitchFamily="34"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Përcaktimi i llojeve të bletëve, kuptimi i Apiterapisë, </a:t>
            </a:r>
            <a:endParaRPr lang="en-AL" sz="1700" kern="150" dirty="0">
              <a:solidFill>
                <a:srgbClr val="000000"/>
              </a:solidFill>
              <a:effectLst/>
              <a:latin typeface="EUAlbertina"/>
              <a:ea typeface="Calibri" panose="020F0502020204030204" pitchFamily="34" charset="0"/>
              <a:cs typeface="EUAlbertina"/>
            </a:endParaRPr>
          </a:p>
          <a:p>
            <a:pPr lvl="0"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Përcaktimi afateve të dimërimit dhe raportimi në strukturat përgjegjëse, </a:t>
            </a:r>
            <a:endParaRPr lang="en-AL" sz="1700" kern="150" dirty="0">
              <a:solidFill>
                <a:srgbClr val="000000"/>
              </a:solidFill>
              <a:effectLst/>
              <a:latin typeface="EUAlbertina"/>
              <a:ea typeface="Calibri" panose="020F0502020204030204" pitchFamily="34" charset="0"/>
              <a:cs typeface="EUAlbertina"/>
            </a:endParaRPr>
          </a:p>
          <a:p>
            <a:pPr marR="71755" lvl="0" algn="just" fontAlgn="base">
              <a:lnSpc>
                <a:spcPct val="115000"/>
              </a:lnSpc>
              <a:spcAft>
                <a:spcPts val="0"/>
              </a:spcAft>
            </a:pPr>
            <a:r>
              <a:rPr lang="sq-AL" sz="1700" dirty="0">
                <a:effectLst/>
                <a:latin typeface="Times New Roman" panose="02020603050405020304" pitchFamily="18" charset="0"/>
                <a:ea typeface="Calibri" panose="020F0502020204030204" pitchFamily="34" charset="0"/>
              </a:rPr>
              <a:t>Vendosja e treguesit të natyralitetit dhe kategorizimi i mjaltërave në bazë të prezencës së poleneve: Uniflorale dhe Poliflorale. </a:t>
            </a:r>
            <a:endParaRPr lang="en-AL" sz="1700" kern="150" dirty="0">
              <a:solidFill>
                <a:srgbClr val="000000"/>
              </a:solidFill>
              <a:effectLst/>
              <a:latin typeface="EUAlbertina"/>
              <a:ea typeface="Times New Roman" panose="02020603050405020304" pitchFamily="18" charset="0"/>
              <a:cs typeface="EUAlbertina"/>
            </a:endParaRPr>
          </a:p>
          <a:p>
            <a:pPr marL="0" indent="0" algn="just">
              <a:lnSpc>
                <a:spcPct val="115000"/>
              </a:lnSpc>
              <a:buNone/>
            </a:pPr>
            <a:r>
              <a:rPr lang="sq-AL" sz="1700" kern="0" dirty="0">
                <a:solidFill>
                  <a:srgbClr val="000000"/>
                </a:solidFill>
                <a:effectLst/>
                <a:latin typeface="Times New Roman" panose="02020603050405020304" pitchFamily="18" charset="0"/>
                <a:ea typeface="Times New Roman" panose="02020603050405020304" pitchFamily="18" charset="0"/>
                <a:cs typeface="EUAlbertina"/>
              </a:rPr>
              <a:t>Po ashtu të vlefshme kanë qenë dhe sugjerimet e shoqatës së bletërritësve Korçë mbi :</a:t>
            </a:r>
            <a:endParaRPr lang="en-AL" sz="1700" kern="150" dirty="0">
              <a:solidFill>
                <a:srgbClr val="000000"/>
              </a:solidFill>
              <a:effectLst/>
              <a:latin typeface="EUAlbertina"/>
              <a:ea typeface="Times New Roman" panose="02020603050405020304" pitchFamily="18" charset="0"/>
              <a:cs typeface="EUAlbertina"/>
            </a:endParaRPr>
          </a:p>
          <a:p>
            <a:pPr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Mënyrën e lëvizjes së koshereve, me mjete dhe personel të specializuar,</a:t>
            </a:r>
            <a:endParaRPr lang="en-AL" sz="1700" kern="150" dirty="0">
              <a:solidFill>
                <a:srgbClr val="000000"/>
              </a:solidFill>
              <a:effectLst/>
              <a:latin typeface="EUAlbertina"/>
              <a:ea typeface="Calibri" panose="020F0502020204030204" pitchFamily="34" charset="0"/>
              <a:cs typeface="EUAlbertina"/>
            </a:endParaRPr>
          </a:p>
          <a:p>
            <a:pPr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Përcaktimi i zonave të shtegtimit, në bashkëpunim me shoqatat lokale,</a:t>
            </a:r>
            <a:endParaRPr lang="en-AL" sz="1700" kern="150" dirty="0">
              <a:solidFill>
                <a:srgbClr val="000000"/>
              </a:solidFill>
              <a:effectLst/>
              <a:latin typeface="EUAlbertina"/>
              <a:ea typeface="Calibri" panose="020F0502020204030204" pitchFamily="34" charset="0"/>
              <a:cs typeface="EUAlbertina"/>
            </a:endParaRPr>
          </a:p>
          <a:p>
            <a:pPr algn="just">
              <a:lnSpc>
                <a:spcPct val="115000"/>
              </a:lnSpc>
            </a:pPr>
            <a:r>
              <a:rPr lang="sq-AL" sz="1700" kern="0" dirty="0">
                <a:solidFill>
                  <a:srgbClr val="000000"/>
                </a:solidFill>
                <a:effectLst/>
                <a:latin typeface="Times New Roman" panose="02020603050405020304" pitchFamily="18" charset="0"/>
                <a:ea typeface="Calibri" panose="020F0502020204030204" pitchFamily="34" charset="0"/>
                <a:cs typeface="EUAlbertina"/>
              </a:rPr>
              <a:t>Përcaktimi i largësisë nga kullotat. </a:t>
            </a:r>
            <a:endParaRPr lang="en-AL" sz="1700" dirty="0">
              <a:effectLst/>
              <a:latin typeface="Times New Roman" panose="02020603050405020304" pitchFamily="18" charset="0"/>
              <a:ea typeface="Times New Roman" panose="02020603050405020304" pitchFamily="18" charset="0"/>
            </a:endParaRPr>
          </a:p>
          <a:p>
            <a:pPr marL="0" indent="0">
              <a:buNone/>
            </a:pPr>
            <a:endParaRPr lang="en-AL" sz="1700" dirty="0"/>
          </a:p>
        </p:txBody>
      </p:sp>
    </p:spTree>
    <p:extLst>
      <p:ext uri="{BB962C8B-B14F-4D97-AF65-F5344CB8AC3E}">
        <p14:creationId xmlns:p14="http://schemas.microsoft.com/office/powerpoint/2010/main" val="915995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25EE5-C416-C0E0-DE26-FF21440ACE4B}"/>
              </a:ext>
            </a:extLst>
          </p:cNvPr>
          <p:cNvSpPr>
            <a:spLocks noGrp="1"/>
          </p:cNvSpPr>
          <p:nvPr>
            <p:ph idx="1"/>
          </p:nvPr>
        </p:nvSpPr>
        <p:spPr>
          <a:xfrm>
            <a:off x="838200" y="943429"/>
            <a:ext cx="10515600" cy="5233534"/>
          </a:xfrm>
        </p:spPr>
        <p:txBody>
          <a:bodyPr/>
          <a:lstStyle/>
          <a:p>
            <a:pPr marL="0" indent="0" algn="just">
              <a:lnSpc>
                <a:spcPct val="100000"/>
              </a:lnSpc>
              <a:buNone/>
            </a:pPr>
            <a:r>
              <a:rPr lang="en-AL" sz="1800" dirty="0">
                <a:latin typeface="Times New Roman" panose="02020603050405020304" pitchFamily="18" charset="0"/>
                <a:cs typeface="Times New Roman" panose="02020603050405020304" pitchFamily="18" charset="0"/>
              </a:rPr>
              <a:t>Projektligji </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sht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d</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rguar p</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r mendim n</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Ministrit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e Linj</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 Kan</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dh</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në kontribut Ministria e Drejt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sis</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Ministria e Turizmit dhe Mjedisit, Ministria e Financave dhe Ekonomis</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Ministria p</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r Evrop</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n dhe Pun</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t e Jashtme, dhe s</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fundmi është dërguar p</a:t>
            </a:r>
            <a:r>
              <a:rPr lang="en-GB" sz="1800" dirty="0" err="1">
                <a:latin typeface="Times New Roman" panose="02020603050405020304" pitchFamily="18" charset="0"/>
                <a:cs typeface="Times New Roman" panose="02020603050405020304" pitchFamily="18" charset="0"/>
              </a:rPr>
              <a:t>ër</a:t>
            </a:r>
            <a:r>
              <a:rPr lang="en-AL" sz="1800">
                <a:latin typeface="Times New Roman" panose="02020603050405020304" pitchFamily="18" charset="0"/>
                <a:cs typeface="Times New Roman" panose="02020603050405020304" pitchFamily="18" charset="0"/>
              </a:rPr>
              <a:t> Ministrin </a:t>
            </a:r>
            <a:r>
              <a:rPr lang="en-AL" sz="1800" dirty="0">
                <a:latin typeface="Times New Roman" panose="02020603050405020304" pitchFamily="18" charset="0"/>
                <a:cs typeface="Times New Roman" panose="02020603050405020304" pitchFamily="18" charset="0"/>
              </a:rPr>
              <a:t>e Shtetit dhe Kryenegociator.</a:t>
            </a:r>
          </a:p>
          <a:p>
            <a:pPr marL="0" indent="0" algn="just">
              <a:lnSpc>
                <a:spcPct val="100000"/>
              </a:lnSpc>
              <a:buNone/>
            </a:pPr>
            <a:r>
              <a:rPr lang="en-AL" sz="1800" dirty="0">
                <a:latin typeface="Times New Roman" panose="02020603050405020304" pitchFamily="18" charset="0"/>
                <a:cs typeface="Times New Roman" panose="02020603050405020304" pitchFamily="18" charset="0"/>
              </a:rPr>
              <a:t>Projektligji paraqitet p</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r dh</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nie mendimi dhe dakord</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sie n</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K</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shillin Konsultativ 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 Qeverisjes Q</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ndrore me Vet</a:t>
            </a:r>
            <a:r>
              <a:rPr lang="en-GB" sz="1800" dirty="0" err="1">
                <a:latin typeface="Times New Roman" panose="02020603050405020304" pitchFamily="18" charset="0"/>
                <a:cs typeface="Times New Roman" panose="02020603050405020304" pitchFamily="18" charset="0"/>
              </a:rPr>
              <a:t>ë</a:t>
            </a:r>
            <a:r>
              <a:rPr lang="en-AL" sz="1800" dirty="0">
                <a:latin typeface="Times New Roman" panose="02020603050405020304" pitchFamily="18" charset="0"/>
                <a:cs typeface="Times New Roman" panose="02020603050405020304" pitchFamily="18" charset="0"/>
              </a:rPr>
              <a:t>qeverisjen Vendore.</a:t>
            </a:r>
          </a:p>
          <a:p>
            <a:pPr marL="0" indent="0" algn="just">
              <a:lnSpc>
                <a:spcPct val="150000"/>
              </a:lnSpc>
              <a:buNone/>
            </a:pPr>
            <a:endParaRPr lang="en-AL" dirty="0"/>
          </a:p>
          <a:p>
            <a:pPr marL="0" indent="0">
              <a:buNone/>
            </a:pPr>
            <a:r>
              <a:rPr lang="en-AL" dirty="0"/>
              <a:t>				</a:t>
            </a:r>
            <a:r>
              <a:rPr lang="en-AL" dirty="0">
                <a:latin typeface="Times New Roman" panose="02020603050405020304" pitchFamily="18" charset="0"/>
                <a:cs typeface="Times New Roman" panose="02020603050405020304" pitchFamily="18" charset="0"/>
              </a:rPr>
              <a:t>     FALEMINDERIT </a:t>
            </a:r>
          </a:p>
        </p:txBody>
      </p:sp>
    </p:spTree>
    <p:extLst>
      <p:ext uri="{BB962C8B-B14F-4D97-AF65-F5344CB8AC3E}">
        <p14:creationId xmlns:p14="http://schemas.microsoft.com/office/powerpoint/2010/main" val="1027173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975</Words>
  <Application>Microsoft Macintosh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EUAlbertina</vt:lpstr>
      <vt:lpstr>Times New Roman</vt:lpstr>
      <vt:lpstr>Office Theme</vt:lpstr>
      <vt:lpstr>   PROJEKTLIGJI  “PËR BLETARINË”</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PROJEKTLIGJI  “PËR BLETARINË”</dc:title>
  <dc:creator>Alban Mësonjësi</dc:creator>
  <cp:lastModifiedBy>Alban Mësonjësi</cp:lastModifiedBy>
  <cp:revision>14</cp:revision>
  <dcterms:created xsi:type="dcterms:W3CDTF">2022-09-26T15:59:01Z</dcterms:created>
  <dcterms:modified xsi:type="dcterms:W3CDTF">2022-09-26T18:24:18Z</dcterms:modified>
</cp:coreProperties>
</file>