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8" r:id="rId3"/>
    <p:sldId id="259" r:id="rId4"/>
    <p:sldId id="260" r:id="rId5"/>
    <p:sldId id="276" r:id="rId6"/>
    <p:sldId id="262" r:id="rId7"/>
    <p:sldId id="280" r:id="rId8"/>
    <p:sldId id="282" r:id="rId9"/>
    <p:sldId id="283" r:id="rId10"/>
    <p:sldId id="284" r:id="rId11"/>
    <p:sldId id="281" r:id="rId12"/>
    <p:sldId id="285" r:id="rId13"/>
    <p:sldId id="286" r:id="rId14"/>
    <p:sldId id="28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Kostimi</a:t>
            </a:r>
            <a:r>
              <a:rPr lang="en-US" dirty="0"/>
              <a:t> I </a:t>
            </a:r>
            <a:r>
              <a:rPr lang="en-US" dirty="0" err="1" smtClean="0"/>
              <a:t>Strategjisë</a:t>
            </a:r>
            <a:r>
              <a:rPr lang="en-US" dirty="0" smtClean="0"/>
              <a:t> </a:t>
            </a:r>
            <a:r>
              <a:rPr lang="en-US" dirty="0" err="1" smtClean="0"/>
              <a:t>Kombëtare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Ujësjellës</a:t>
            </a:r>
            <a:r>
              <a:rPr lang="en-US" dirty="0" smtClean="0"/>
              <a:t> </a:t>
            </a:r>
            <a:r>
              <a:rPr lang="en-US" dirty="0" err="1"/>
              <a:t>Kanalizimeve</a:t>
            </a:r>
            <a:r>
              <a:rPr lang="en-US" dirty="0"/>
              <a:t> 2023 - </a:t>
            </a:r>
            <a:r>
              <a:rPr lang="en-US" dirty="0" smtClean="0"/>
              <a:t>2030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Lekë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KOSTIMI I STRATEGJISË KOMBËTARE TË UJËSJELLËS KANALIZIMEVE 2023 - 2030 NË LEKË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8-4F77-A8CA-AADBB30E69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8-4F77-A8CA-AADBB30E69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38-4F77-A8CA-AADBB30E6993}"/>
              </c:ext>
            </c:extLst>
          </c:dPt>
          <c:cat>
            <c:strRef>
              <c:f>Sheet1!$A$2:$A$4</c:f>
              <c:strCache>
                <c:ptCount val="3"/>
                <c:pt idx="0">
                  <c:v>Kosto totale për vitet 2023 -2030 -&gt; 146,067,696,005 Lekë</c:v>
                </c:pt>
                <c:pt idx="1">
                  <c:v>Kosto e planifikuar për vitet 2023 - 2025 -&gt; 61,165,589,648 lekë</c:v>
                </c:pt>
                <c:pt idx="2">
                  <c:v>Hendeku financiar për vitet 2026 - 2030 -&gt; 84,902,106,356 Lekë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146067696005</c:v>
                </c:pt>
                <c:pt idx="1">
                  <c:v>146067696005</c:v>
                </c:pt>
                <c:pt idx="2">
                  <c:v>146067696005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8-4F77-A8CA-AADBB30E6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KOSTIMI SIPAS </a:t>
            </a:r>
            <a:r>
              <a:rPr lang="fi-FI" dirty="0" smtClean="0"/>
              <a:t>QËLLIMIT TË </a:t>
            </a:r>
            <a:r>
              <a:rPr lang="fi-FI" dirty="0"/>
              <a:t>POLITIKAVE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KOSTIMI SIPAS QWLLIMIT TW POLITIKAVE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8-4043-84A0-3E686CBF9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8-4043-84A0-3E686CBF9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D8-4043-84A0-3E686CBF9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D8-4043-84A0-3E686CBF9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D8-4043-84A0-3E686CBF9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D8-4043-84A0-3E686CBF965C}"/>
              </c:ext>
            </c:extLst>
          </c:dPt>
          <c:cat>
            <c:strRef>
              <c:f>Sheet1!$A$2:$A$7</c:f>
              <c:strCache>
                <c:ptCount val="6"/>
                <c:pt idx="0">
                  <c:v>Qëllimi I Politikës 1</c:v>
                </c:pt>
                <c:pt idx="1">
                  <c:v>Qëllimi I Politikës 2</c:v>
                </c:pt>
                <c:pt idx="2">
                  <c:v>Qëllimi I Politikës 3</c:v>
                </c:pt>
                <c:pt idx="3">
                  <c:v>Qëllimi I Politikës 4</c:v>
                </c:pt>
                <c:pt idx="4">
                  <c:v>Qëllimi I Politikës 5</c:v>
                </c:pt>
                <c:pt idx="5">
                  <c:v>Qwllimi I Politikws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48.46</c:v>
                </c:pt>
                <c:pt idx="1">
                  <c:v>50.3</c:v>
                </c:pt>
                <c:pt idx="2">
                  <c:v>0.37</c:v>
                </c:pt>
                <c:pt idx="3">
                  <c:v>0.05</c:v>
                </c:pt>
                <c:pt idx="4">
                  <c:v>0.74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D8-4043-84A0-3E686CBF9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243F8-FE1B-44A0-BA0C-7D3A5AE478F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AE9A2F-0051-4AC8-BF3E-ABDB87B55C4B}">
      <dgm:prSet/>
      <dgm:spPr/>
      <dgm:t>
        <a:bodyPr/>
        <a:lstStyle/>
        <a:p>
          <a:r>
            <a:rPr lang="en-US" dirty="0" smtClean="0"/>
            <a:t>VIZIONI</a:t>
          </a:r>
          <a:r>
            <a:rPr lang="sq-AL" dirty="0"/>
            <a:t>	</a:t>
          </a:r>
          <a:endParaRPr lang="en-US" dirty="0"/>
        </a:p>
      </dgm:t>
    </dgm:pt>
    <dgm:pt modelId="{C335D1E8-87CC-437A-A9C4-B27E3E52095A}" type="parTrans" cxnId="{20246806-E5F5-459E-84EB-0C85A0CFFF6F}">
      <dgm:prSet/>
      <dgm:spPr/>
      <dgm:t>
        <a:bodyPr/>
        <a:lstStyle/>
        <a:p>
          <a:endParaRPr lang="en-US"/>
        </a:p>
      </dgm:t>
    </dgm:pt>
    <dgm:pt modelId="{7CBB7871-2A93-4F14-BB05-18B11FE2FD3F}" type="sibTrans" cxnId="{20246806-E5F5-459E-84EB-0C85A0CFFF6F}">
      <dgm:prSet/>
      <dgm:spPr/>
      <dgm:t>
        <a:bodyPr/>
        <a:lstStyle/>
        <a:p>
          <a:endParaRPr lang="en-US"/>
        </a:p>
      </dgm:t>
    </dgm:pt>
    <dgm:pt modelId="{2E3313D1-CEDD-4504-8E06-D757B39DC420}">
      <dgm:prSet/>
      <dgm:spPr/>
      <dgm:t>
        <a:bodyPr/>
        <a:lstStyle/>
        <a:p>
          <a:r>
            <a:rPr lang="en-US" dirty="0" smtClean="0"/>
            <a:t>MISIONI</a:t>
          </a:r>
          <a:r>
            <a:rPr lang="sq-AL" dirty="0" smtClean="0"/>
            <a:t>	</a:t>
          </a:r>
          <a:endParaRPr lang="en-US" dirty="0"/>
        </a:p>
      </dgm:t>
    </dgm:pt>
    <dgm:pt modelId="{678DE090-3992-4E6B-B89E-99F5DEBBC758}" type="parTrans" cxnId="{C4686A80-B2C3-4D2C-A1DE-3E33863EBBF4}">
      <dgm:prSet/>
      <dgm:spPr/>
      <dgm:t>
        <a:bodyPr/>
        <a:lstStyle/>
        <a:p>
          <a:endParaRPr lang="en-US"/>
        </a:p>
      </dgm:t>
    </dgm:pt>
    <dgm:pt modelId="{A3E00B87-C039-46FE-AC02-3D442623B0CA}" type="sibTrans" cxnId="{C4686A80-B2C3-4D2C-A1DE-3E33863EBBF4}">
      <dgm:prSet/>
      <dgm:spPr/>
      <dgm:t>
        <a:bodyPr/>
        <a:lstStyle/>
        <a:p>
          <a:endParaRPr lang="en-US"/>
        </a:p>
      </dgm:t>
    </dgm:pt>
    <dgm:pt modelId="{91EB3071-157D-4C8F-8263-B7B405B721D5}">
      <dgm:prSet/>
      <dgm:spPr/>
      <dgm:t>
        <a:bodyPr/>
        <a:lstStyle/>
        <a:p>
          <a:r>
            <a:rPr lang="en-US" dirty="0" smtClean="0"/>
            <a:t>PARIMET UDHËZUESE</a:t>
          </a:r>
          <a:endParaRPr lang="en-US" dirty="0"/>
        </a:p>
      </dgm:t>
    </dgm:pt>
    <dgm:pt modelId="{CDD7F85C-0BED-4F0E-A4E1-3DD6BA3ECD74}" type="parTrans" cxnId="{A4232950-D7B0-4947-941B-824E9721A85C}">
      <dgm:prSet/>
      <dgm:spPr/>
      <dgm:t>
        <a:bodyPr/>
        <a:lstStyle/>
        <a:p>
          <a:endParaRPr lang="en-US"/>
        </a:p>
      </dgm:t>
    </dgm:pt>
    <dgm:pt modelId="{C4E7E95D-7AF7-4264-825C-5B64D65BA66C}" type="sibTrans" cxnId="{A4232950-D7B0-4947-941B-824E9721A85C}">
      <dgm:prSet/>
      <dgm:spPr/>
      <dgm:t>
        <a:bodyPr/>
        <a:lstStyle/>
        <a:p>
          <a:endParaRPr lang="en-US"/>
        </a:p>
      </dgm:t>
    </dgm:pt>
    <dgm:pt modelId="{E43A2F00-2E7C-4D8F-B1B9-56837DE8C4F4}">
      <dgm:prSet/>
      <dgm:spPr/>
      <dgm:t>
        <a:bodyPr/>
        <a:lstStyle/>
        <a:p>
          <a:r>
            <a:rPr lang="en-US" dirty="0" smtClean="0"/>
            <a:t>OBJEKTIVAT STRATEGJIKË</a:t>
          </a:r>
          <a:endParaRPr lang="en-US" dirty="0"/>
        </a:p>
      </dgm:t>
    </dgm:pt>
    <dgm:pt modelId="{6C2A5380-3A5B-4ED7-BBC7-28EA6866A884}" type="parTrans" cxnId="{A2575E8F-3050-43A9-955D-8D3BBAA82AF6}">
      <dgm:prSet/>
      <dgm:spPr/>
      <dgm:t>
        <a:bodyPr/>
        <a:lstStyle/>
        <a:p>
          <a:endParaRPr lang="en-US"/>
        </a:p>
      </dgm:t>
    </dgm:pt>
    <dgm:pt modelId="{6AC4EA64-5D0B-4395-B3A4-B43C4E8745B3}" type="sibTrans" cxnId="{A2575E8F-3050-43A9-955D-8D3BBAA82AF6}">
      <dgm:prSet/>
      <dgm:spPr/>
      <dgm:t>
        <a:bodyPr/>
        <a:lstStyle/>
        <a:p>
          <a:endParaRPr lang="en-US"/>
        </a:p>
      </dgm:t>
    </dgm:pt>
    <dgm:pt modelId="{E6FF486E-4BB7-47BE-A111-37FDB8FC43B2}">
      <dgm:prSet/>
      <dgm:spPr/>
      <dgm:t>
        <a:bodyPr/>
        <a:lstStyle/>
        <a:p>
          <a:r>
            <a:rPr lang="en-US" dirty="0" smtClean="0"/>
            <a:t>MASAT PRIORITARE</a:t>
          </a:r>
          <a:endParaRPr lang="en-US" dirty="0"/>
        </a:p>
      </dgm:t>
    </dgm:pt>
    <dgm:pt modelId="{4DF984A0-E8F2-47E9-BA36-25AF306DC782}" type="parTrans" cxnId="{5AFBD5E4-4EEB-41FB-9129-066280E3DEDD}">
      <dgm:prSet/>
      <dgm:spPr/>
      <dgm:t>
        <a:bodyPr/>
        <a:lstStyle/>
        <a:p>
          <a:endParaRPr lang="en-US"/>
        </a:p>
      </dgm:t>
    </dgm:pt>
    <dgm:pt modelId="{CF8E0F91-16C3-4C05-8E98-997F5AECECBB}" type="sibTrans" cxnId="{5AFBD5E4-4EEB-41FB-9129-066280E3DEDD}">
      <dgm:prSet/>
      <dgm:spPr/>
      <dgm:t>
        <a:bodyPr/>
        <a:lstStyle/>
        <a:p>
          <a:endParaRPr lang="en-US"/>
        </a:p>
      </dgm:t>
    </dgm:pt>
    <dgm:pt modelId="{45BFE2DE-4EE7-DD49-B588-715702E4D41B}" type="pres">
      <dgm:prSet presAssocID="{8E5243F8-FE1B-44A0-BA0C-7D3A5AE47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6B451-3995-214F-93B8-AD497CE828BE}" type="pres">
      <dgm:prSet presAssocID="{B7AE9A2F-0051-4AC8-BF3E-ABDB87B55C4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9352A-8C72-554E-8F14-6EDAA6470526}" type="pres">
      <dgm:prSet presAssocID="{7CBB7871-2A93-4F14-BB05-18B11FE2FD3F}" presName="spacer" presStyleCnt="0"/>
      <dgm:spPr/>
    </dgm:pt>
    <dgm:pt modelId="{DFC5B18C-62AA-3A4B-B357-01FB384BD027}" type="pres">
      <dgm:prSet presAssocID="{2E3313D1-CEDD-4504-8E06-D757B39DC42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F84AE-C22B-7C41-A68F-11B8965B582A}" type="pres">
      <dgm:prSet presAssocID="{A3E00B87-C039-46FE-AC02-3D442623B0CA}" presName="spacer" presStyleCnt="0"/>
      <dgm:spPr/>
    </dgm:pt>
    <dgm:pt modelId="{19927CA4-C0FA-784D-B940-C970E3DC5C0A}" type="pres">
      <dgm:prSet presAssocID="{91EB3071-157D-4C8F-8263-B7B405B721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E2EF-1FED-EE4C-BE93-60C569EA7458}" type="pres">
      <dgm:prSet presAssocID="{C4E7E95D-7AF7-4264-825C-5B64D65BA66C}" presName="spacer" presStyleCnt="0"/>
      <dgm:spPr/>
    </dgm:pt>
    <dgm:pt modelId="{32D7BB63-05DE-A24C-9E0A-2EE9EC5BCBED}" type="pres">
      <dgm:prSet presAssocID="{E43A2F00-2E7C-4D8F-B1B9-56837DE8C4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2EF49-6984-4C5D-A6DB-270C6419F100}" type="pres">
      <dgm:prSet presAssocID="{6AC4EA64-5D0B-4395-B3A4-B43C4E8745B3}" presName="spacer" presStyleCnt="0"/>
      <dgm:spPr/>
    </dgm:pt>
    <dgm:pt modelId="{05587214-D1E1-42C4-8FFF-1B8219F0DCF1}" type="pres">
      <dgm:prSet presAssocID="{E6FF486E-4BB7-47BE-A111-37FDB8FC43B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BD5E4-4EEB-41FB-9129-066280E3DEDD}" srcId="{8E5243F8-FE1B-44A0-BA0C-7D3A5AE478FF}" destId="{E6FF486E-4BB7-47BE-A111-37FDB8FC43B2}" srcOrd="4" destOrd="0" parTransId="{4DF984A0-E8F2-47E9-BA36-25AF306DC782}" sibTransId="{CF8E0F91-16C3-4C05-8E98-997F5AECECBB}"/>
    <dgm:cxn modelId="{C4686A80-B2C3-4D2C-A1DE-3E33863EBBF4}" srcId="{8E5243F8-FE1B-44A0-BA0C-7D3A5AE478FF}" destId="{2E3313D1-CEDD-4504-8E06-D757B39DC420}" srcOrd="1" destOrd="0" parTransId="{678DE090-3992-4E6B-B89E-99F5DEBBC758}" sibTransId="{A3E00B87-C039-46FE-AC02-3D442623B0CA}"/>
    <dgm:cxn modelId="{CFB4BB23-54AB-4BD8-9BB7-5F5C90D7AB3C}" type="presOf" srcId="{91EB3071-157D-4C8F-8263-B7B405B721D5}" destId="{19927CA4-C0FA-784D-B940-C970E3DC5C0A}" srcOrd="0" destOrd="0" presId="urn:microsoft.com/office/officeart/2005/8/layout/vList2"/>
    <dgm:cxn modelId="{FD15CB2A-44F9-4C44-B623-A4B5653AA4EC}" type="presOf" srcId="{8E5243F8-FE1B-44A0-BA0C-7D3A5AE478FF}" destId="{45BFE2DE-4EE7-DD49-B588-715702E4D41B}" srcOrd="0" destOrd="0" presId="urn:microsoft.com/office/officeart/2005/8/layout/vList2"/>
    <dgm:cxn modelId="{E72B4F87-5C0E-46E5-AAA4-1216F214D58B}" type="presOf" srcId="{2E3313D1-CEDD-4504-8E06-D757B39DC420}" destId="{DFC5B18C-62AA-3A4B-B357-01FB384BD027}" srcOrd="0" destOrd="0" presId="urn:microsoft.com/office/officeart/2005/8/layout/vList2"/>
    <dgm:cxn modelId="{FE293741-3970-4BA1-AC17-FA15CA15CFAA}" type="presOf" srcId="{E6FF486E-4BB7-47BE-A111-37FDB8FC43B2}" destId="{05587214-D1E1-42C4-8FFF-1B8219F0DCF1}" srcOrd="0" destOrd="0" presId="urn:microsoft.com/office/officeart/2005/8/layout/vList2"/>
    <dgm:cxn modelId="{3E2BE2F2-0F9E-4AC2-9CAD-84610DC2F875}" type="presOf" srcId="{B7AE9A2F-0051-4AC8-BF3E-ABDB87B55C4B}" destId="{9066B451-3995-214F-93B8-AD497CE828BE}" srcOrd="0" destOrd="0" presId="urn:microsoft.com/office/officeart/2005/8/layout/vList2"/>
    <dgm:cxn modelId="{A4232950-D7B0-4947-941B-824E9721A85C}" srcId="{8E5243F8-FE1B-44A0-BA0C-7D3A5AE478FF}" destId="{91EB3071-157D-4C8F-8263-B7B405B721D5}" srcOrd="2" destOrd="0" parTransId="{CDD7F85C-0BED-4F0E-A4E1-3DD6BA3ECD74}" sibTransId="{C4E7E95D-7AF7-4264-825C-5B64D65BA66C}"/>
    <dgm:cxn modelId="{20246806-E5F5-459E-84EB-0C85A0CFFF6F}" srcId="{8E5243F8-FE1B-44A0-BA0C-7D3A5AE478FF}" destId="{B7AE9A2F-0051-4AC8-BF3E-ABDB87B55C4B}" srcOrd="0" destOrd="0" parTransId="{C335D1E8-87CC-437A-A9C4-B27E3E52095A}" sibTransId="{7CBB7871-2A93-4F14-BB05-18B11FE2FD3F}"/>
    <dgm:cxn modelId="{A2575E8F-3050-43A9-955D-8D3BBAA82AF6}" srcId="{8E5243F8-FE1B-44A0-BA0C-7D3A5AE478FF}" destId="{E43A2F00-2E7C-4D8F-B1B9-56837DE8C4F4}" srcOrd="3" destOrd="0" parTransId="{6C2A5380-3A5B-4ED7-BBC7-28EA6866A884}" sibTransId="{6AC4EA64-5D0B-4395-B3A4-B43C4E8745B3}"/>
    <dgm:cxn modelId="{507EDB36-7E58-481F-B9EE-98A671C4E30F}" type="presOf" srcId="{E43A2F00-2E7C-4D8F-B1B9-56837DE8C4F4}" destId="{32D7BB63-05DE-A24C-9E0A-2EE9EC5BCBED}" srcOrd="0" destOrd="0" presId="urn:microsoft.com/office/officeart/2005/8/layout/vList2"/>
    <dgm:cxn modelId="{23183132-187B-4C3E-8253-BB2592559BCE}" type="presParOf" srcId="{45BFE2DE-4EE7-DD49-B588-715702E4D41B}" destId="{9066B451-3995-214F-93B8-AD497CE828BE}" srcOrd="0" destOrd="0" presId="urn:microsoft.com/office/officeart/2005/8/layout/vList2"/>
    <dgm:cxn modelId="{ABDC58DD-C90C-4E60-8717-FAF5CC601E36}" type="presParOf" srcId="{45BFE2DE-4EE7-DD49-B588-715702E4D41B}" destId="{D3D9352A-8C72-554E-8F14-6EDAA6470526}" srcOrd="1" destOrd="0" presId="urn:microsoft.com/office/officeart/2005/8/layout/vList2"/>
    <dgm:cxn modelId="{59C31A54-0461-4C3B-8DBC-8A541D2EA085}" type="presParOf" srcId="{45BFE2DE-4EE7-DD49-B588-715702E4D41B}" destId="{DFC5B18C-62AA-3A4B-B357-01FB384BD027}" srcOrd="2" destOrd="0" presId="urn:microsoft.com/office/officeart/2005/8/layout/vList2"/>
    <dgm:cxn modelId="{8732440F-E521-4AD5-AD4E-6A21E4B83E99}" type="presParOf" srcId="{45BFE2DE-4EE7-DD49-B588-715702E4D41B}" destId="{D97F84AE-C22B-7C41-A68F-11B8965B582A}" srcOrd="3" destOrd="0" presId="urn:microsoft.com/office/officeart/2005/8/layout/vList2"/>
    <dgm:cxn modelId="{98BD5672-22CD-4CF7-9DF8-CE1CD07CC0E3}" type="presParOf" srcId="{45BFE2DE-4EE7-DD49-B588-715702E4D41B}" destId="{19927CA4-C0FA-784D-B940-C970E3DC5C0A}" srcOrd="4" destOrd="0" presId="urn:microsoft.com/office/officeart/2005/8/layout/vList2"/>
    <dgm:cxn modelId="{F8526BD9-6D96-4BF5-AC7F-5D73B485925F}" type="presParOf" srcId="{45BFE2DE-4EE7-DD49-B588-715702E4D41B}" destId="{3525E2EF-1FED-EE4C-BE93-60C569EA7458}" srcOrd="5" destOrd="0" presId="urn:microsoft.com/office/officeart/2005/8/layout/vList2"/>
    <dgm:cxn modelId="{5F06C422-9A51-4A88-980B-D76C6CA0FA42}" type="presParOf" srcId="{45BFE2DE-4EE7-DD49-B588-715702E4D41B}" destId="{32D7BB63-05DE-A24C-9E0A-2EE9EC5BCBED}" srcOrd="6" destOrd="0" presId="urn:microsoft.com/office/officeart/2005/8/layout/vList2"/>
    <dgm:cxn modelId="{9B3E4FE9-56B0-4E77-A7F8-50273A590F3D}" type="presParOf" srcId="{45BFE2DE-4EE7-DD49-B588-715702E4D41B}" destId="{F8A2EF49-6984-4C5D-A6DB-270C6419F100}" srcOrd="7" destOrd="0" presId="urn:microsoft.com/office/officeart/2005/8/layout/vList2"/>
    <dgm:cxn modelId="{E121CAB4-D5A9-4544-8313-7E23D4CC4443}" type="presParOf" srcId="{45BFE2DE-4EE7-DD49-B588-715702E4D41B}" destId="{05587214-D1E1-42C4-8FFF-1B8219F0DC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660BE-D542-477C-92B2-E17B4F3E568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AC3538-BA32-4A1C-8552-06E0792BBE99}">
      <dgm:prSet phldrT="[Text]"/>
      <dgm:spPr/>
      <dgm:t>
        <a:bodyPr/>
        <a:lstStyle/>
        <a:p>
          <a:r>
            <a:rPr lang="en-US" altLang="en-US" b="1" dirty="0" smtClean="0">
              <a:latin typeface="Arial"/>
              <a:ea typeface="Helvetica Neue Medium"/>
              <a:cs typeface="Arial"/>
            </a:rPr>
            <a:t>QËNDRUESHMËRIA</a:t>
          </a:r>
          <a:endParaRPr lang="en-US" dirty="0"/>
        </a:p>
      </dgm:t>
    </dgm:pt>
    <dgm:pt modelId="{582F5CB6-477C-4B15-A10C-777787B36FF7}" type="parTrans" cxnId="{976CB3F9-BC58-48D4-908A-592C9FD480C8}">
      <dgm:prSet/>
      <dgm:spPr/>
      <dgm:t>
        <a:bodyPr/>
        <a:lstStyle/>
        <a:p>
          <a:endParaRPr lang="en-US"/>
        </a:p>
      </dgm:t>
    </dgm:pt>
    <dgm:pt modelId="{725E379F-C95F-4A0D-BFC6-2631D0BEA1E3}" type="sibTrans" cxnId="{976CB3F9-BC58-48D4-908A-592C9FD480C8}">
      <dgm:prSet/>
      <dgm:spPr/>
      <dgm:t>
        <a:bodyPr/>
        <a:lstStyle/>
        <a:p>
          <a:endParaRPr lang="en-US"/>
        </a:p>
      </dgm:t>
    </dgm:pt>
    <dgm:pt modelId="{1D10188A-49D9-4F67-A2B1-D9F27375EE06}">
      <dgm:prSet phldrT="[Text]"/>
      <dgm:spPr/>
      <dgm:t>
        <a:bodyPr/>
        <a:lstStyle/>
        <a:p>
          <a:r>
            <a:rPr lang="en-US" altLang="en-US" b="1" dirty="0" smtClean="0">
              <a:latin typeface="Arial"/>
              <a:ea typeface="Helvetica Neue Medium"/>
              <a:cs typeface="Arial"/>
            </a:rPr>
            <a:t>PËRPUTHSHMËRIA</a:t>
          </a:r>
          <a:endParaRPr lang="en-US" dirty="0"/>
        </a:p>
      </dgm:t>
    </dgm:pt>
    <dgm:pt modelId="{DBBFC1FB-DD2F-45B3-9B8F-2DE02347679F}" type="parTrans" cxnId="{F7A7DAA9-2925-4687-861A-4CBC20EB69B7}">
      <dgm:prSet/>
      <dgm:spPr/>
      <dgm:t>
        <a:bodyPr/>
        <a:lstStyle/>
        <a:p>
          <a:endParaRPr lang="en-US"/>
        </a:p>
      </dgm:t>
    </dgm:pt>
    <dgm:pt modelId="{DC1ABC6F-A338-439F-AC6B-BCCD25DE93CA}" type="sibTrans" cxnId="{F7A7DAA9-2925-4687-861A-4CBC20EB69B7}">
      <dgm:prSet/>
      <dgm:spPr/>
      <dgm:t>
        <a:bodyPr/>
        <a:lstStyle/>
        <a:p>
          <a:endParaRPr lang="en-US"/>
        </a:p>
      </dgm:t>
    </dgm:pt>
    <dgm:pt modelId="{0093D587-8DFF-4980-BF83-317FA99D5740}">
      <dgm:prSet phldrT="[Text]"/>
      <dgm:spPr/>
      <dgm:t>
        <a:bodyPr/>
        <a:lstStyle/>
        <a:p>
          <a:pPr algn="just"/>
          <a:r>
            <a:rPr lang="en-GB" b="0" smtClean="0"/>
            <a:t>Sektori i furnizimit me ujë dhe kanalizime ofron qasje universale që i plotëson të gjitha kërkesat rregullatore / europiane sipas parimit ndotësi paguan.</a:t>
          </a:r>
          <a:endParaRPr lang="en-US" b="0" dirty="0"/>
        </a:p>
      </dgm:t>
    </dgm:pt>
    <dgm:pt modelId="{D1788D27-71A6-44FF-BB88-BA42716F84CA}" type="parTrans" cxnId="{21BDA6ED-1B2A-4589-9994-FBB80132CD89}">
      <dgm:prSet/>
      <dgm:spPr/>
      <dgm:t>
        <a:bodyPr/>
        <a:lstStyle/>
        <a:p>
          <a:endParaRPr lang="en-US"/>
        </a:p>
      </dgm:t>
    </dgm:pt>
    <dgm:pt modelId="{CC35CF3C-25D8-471F-B5F6-68011933EEBD}" type="sibTrans" cxnId="{21BDA6ED-1B2A-4589-9994-FBB80132CD89}">
      <dgm:prSet/>
      <dgm:spPr/>
      <dgm:t>
        <a:bodyPr/>
        <a:lstStyle/>
        <a:p>
          <a:endParaRPr lang="en-US"/>
        </a:p>
      </dgm:t>
    </dgm:pt>
    <dgm:pt modelId="{508B3B44-A916-4111-8FE9-5A2F4FE77CBC}">
      <dgm:prSet phldrT="[Text]"/>
      <dgm:spPr/>
      <dgm:t>
        <a:bodyPr/>
        <a:lstStyle/>
        <a:p>
          <a:r>
            <a:rPr lang="en-US" altLang="en-US" b="1" dirty="0" smtClean="0">
              <a:latin typeface="Arial"/>
              <a:ea typeface="Helvetica Neue Medium"/>
              <a:cs typeface="Arial"/>
            </a:rPr>
            <a:t>EFIÇENCA</a:t>
          </a:r>
        </a:p>
      </dgm:t>
    </dgm:pt>
    <dgm:pt modelId="{D1B0531C-5AB6-4FD1-969B-07E94FB0B48F}" type="parTrans" cxnId="{6EC75116-E328-47D6-AEB4-9AF6349D886B}">
      <dgm:prSet/>
      <dgm:spPr/>
      <dgm:t>
        <a:bodyPr/>
        <a:lstStyle/>
        <a:p>
          <a:endParaRPr lang="en-US"/>
        </a:p>
      </dgm:t>
    </dgm:pt>
    <dgm:pt modelId="{D8C3F09A-598B-4EC7-8372-841BE2DAE5CB}" type="sibTrans" cxnId="{6EC75116-E328-47D6-AEB4-9AF6349D886B}">
      <dgm:prSet/>
      <dgm:spPr/>
      <dgm:t>
        <a:bodyPr/>
        <a:lstStyle/>
        <a:p>
          <a:endParaRPr lang="en-US"/>
        </a:p>
      </dgm:t>
    </dgm:pt>
    <dgm:pt modelId="{9473C140-6A21-41D7-822E-D6F173D0C9EA}">
      <dgm:prSet phldrT="[Text]"/>
      <dgm:spPr/>
      <dgm:t>
        <a:bodyPr/>
        <a:lstStyle/>
        <a:p>
          <a:pPr algn="just"/>
          <a:r>
            <a:rPr lang="en-GB" b="0" dirty="0" err="1" smtClean="0"/>
            <a:t>Shoqëritë</a:t>
          </a:r>
          <a:r>
            <a:rPr lang="en-GB" b="0" dirty="0" smtClean="0"/>
            <a:t> e </a:t>
          </a:r>
          <a:r>
            <a:rPr lang="en-GB" b="0" dirty="0" err="1" smtClean="0"/>
            <a:t>furnizimit</a:t>
          </a:r>
          <a:r>
            <a:rPr lang="en-GB" b="0" dirty="0" smtClean="0"/>
            <a:t> me </a:t>
          </a:r>
          <a:r>
            <a:rPr lang="en-GB" b="0" dirty="0" err="1" smtClean="0"/>
            <a:t>ujë</a:t>
          </a:r>
          <a:r>
            <a:rPr lang="en-GB" b="0" dirty="0" smtClean="0"/>
            <a:t> </a:t>
          </a:r>
          <a:r>
            <a:rPr lang="en-GB" b="0" dirty="0" err="1" smtClean="0"/>
            <a:t>dhe</a:t>
          </a:r>
          <a:r>
            <a:rPr lang="en-GB" b="0" dirty="0" smtClean="0"/>
            <a:t> </a:t>
          </a:r>
          <a:r>
            <a:rPr lang="en-GB" b="0" dirty="0" err="1" smtClean="0"/>
            <a:t>kanalizime</a:t>
          </a:r>
          <a:r>
            <a:rPr lang="en-GB" b="0" dirty="0" smtClean="0"/>
            <a:t> </a:t>
          </a:r>
          <a:r>
            <a:rPr lang="en-GB" b="0" dirty="0" err="1" smtClean="0"/>
            <a:t>të</a:t>
          </a:r>
          <a:r>
            <a:rPr lang="en-GB" b="0" dirty="0" smtClean="0"/>
            <a:t> </a:t>
          </a:r>
          <a:r>
            <a:rPr lang="en-GB" b="0" dirty="0" err="1" smtClean="0"/>
            <a:t>kenë</a:t>
          </a:r>
          <a:r>
            <a:rPr lang="en-GB" b="0" dirty="0" smtClean="0"/>
            <a:t> </a:t>
          </a:r>
          <a:r>
            <a:rPr lang="en-GB" b="0" dirty="0" err="1" smtClean="0"/>
            <a:t>efikasitet</a:t>
          </a:r>
          <a:r>
            <a:rPr lang="en-GB" b="0" dirty="0" smtClean="0"/>
            <a:t> </a:t>
          </a:r>
          <a:r>
            <a:rPr lang="en-GB" b="0" dirty="0" err="1" smtClean="0"/>
            <a:t>dhe</a:t>
          </a:r>
          <a:r>
            <a:rPr lang="en-GB" b="0" dirty="0" smtClean="0"/>
            <a:t> </a:t>
          </a:r>
          <a:r>
            <a:rPr lang="en-GB" b="0" dirty="0" err="1" smtClean="0"/>
            <a:t>performancë</a:t>
          </a:r>
          <a:r>
            <a:rPr lang="en-GB" b="0" dirty="0" smtClean="0"/>
            <a:t> </a:t>
          </a:r>
          <a:r>
            <a:rPr lang="en-GB" b="0" dirty="0" err="1" smtClean="0"/>
            <a:t>të</a:t>
          </a:r>
          <a:r>
            <a:rPr lang="en-GB" b="0" dirty="0" smtClean="0"/>
            <a:t> </a:t>
          </a:r>
          <a:r>
            <a:rPr lang="en-GB" b="0" dirty="0" err="1" smtClean="0"/>
            <a:t>cilësisë</a:t>
          </a:r>
          <a:r>
            <a:rPr lang="en-GB" b="0" dirty="0" smtClean="0"/>
            <a:t> </a:t>
          </a:r>
          <a:r>
            <a:rPr lang="en-GB" b="0" dirty="0" err="1" smtClean="0"/>
            <a:t>së</a:t>
          </a:r>
          <a:r>
            <a:rPr lang="en-GB" b="0" dirty="0" smtClean="0"/>
            <a:t> </a:t>
          </a:r>
          <a:r>
            <a:rPr lang="en-GB" b="0" dirty="0" err="1" smtClean="0"/>
            <a:t>shërbimit</a:t>
          </a:r>
          <a:r>
            <a:rPr lang="en-GB" b="0" dirty="0" smtClean="0"/>
            <a:t> </a:t>
          </a:r>
          <a:r>
            <a:rPr lang="en-GB" b="0" dirty="0" err="1" smtClean="0"/>
            <a:t>në</a:t>
          </a:r>
          <a:r>
            <a:rPr lang="en-GB" b="0" baseline="0" dirty="0" smtClean="0"/>
            <a:t> </a:t>
          </a:r>
          <a:r>
            <a:rPr lang="en-GB" b="0" baseline="0" dirty="0" err="1" smtClean="0"/>
            <a:t>përputhje</a:t>
          </a:r>
          <a:r>
            <a:rPr lang="en-GB" b="0" baseline="0" dirty="0" smtClean="0"/>
            <a:t> </a:t>
          </a:r>
          <a:r>
            <a:rPr lang="en-GB" b="0" dirty="0" smtClean="0"/>
            <a:t>me </a:t>
          </a:r>
          <a:r>
            <a:rPr lang="en-GB" b="0" dirty="0" err="1" smtClean="0"/>
            <a:t>praktikën</a:t>
          </a:r>
          <a:r>
            <a:rPr lang="en-GB" b="0" dirty="0" smtClean="0"/>
            <a:t> e </a:t>
          </a:r>
          <a:r>
            <a:rPr lang="en-GB" b="0" dirty="0" err="1" smtClean="0"/>
            <a:t>mirë</a:t>
          </a:r>
          <a:r>
            <a:rPr lang="en-GB" b="0" dirty="0" smtClean="0"/>
            <a:t> </a:t>
          </a:r>
          <a:r>
            <a:rPr lang="en-GB" b="0" dirty="0" err="1" smtClean="0"/>
            <a:t>europiane</a:t>
          </a:r>
          <a:r>
            <a:rPr lang="en-GB" b="0" dirty="0" smtClean="0"/>
            <a:t> </a:t>
          </a:r>
          <a:r>
            <a:rPr lang="en-GB" b="0" dirty="0" err="1" smtClean="0"/>
            <a:t>dhe</a:t>
          </a:r>
          <a:r>
            <a:rPr lang="en-GB" b="0" dirty="0" smtClean="0"/>
            <a:t> </a:t>
          </a:r>
          <a:r>
            <a:rPr lang="en-GB" b="0" dirty="0" err="1" smtClean="0"/>
            <a:t>sipas</a:t>
          </a:r>
          <a:r>
            <a:rPr lang="en-GB" b="0" dirty="0" smtClean="0"/>
            <a:t> </a:t>
          </a:r>
          <a:r>
            <a:rPr lang="en-GB" b="0" dirty="0" err="1" smtClean="0"/>
            <a:t>parimeve</a:t>
          </a:r>
          <a:r>
            <a:rPr lang="en-GB" b="0" dirty="0" smtClean="0"/>
            <a:t> </a:t>
          </a:r>
          <a:r>
            <a:rPr lang="en-GB" b="0" dirty="0" err="1" smtClean="0"/>
            <a:t>të</a:t>
          </a:r>
          <a:r>
            <a:rPr lang="en-GB" b="0" dirty="0" smtClean="0"/>
            <a:t> </a:t>
          </a:r>
          <a:r>
            <a:rPr lang="en-GB" b="0" dirty="0" err="1" smtClean="0"/>
            <a:t>ekonomisë</a:t>
          </a:r>
          <a:r>
            <a:rPr lang="en-GB" b="0" dirty="0" smtClean="0"/>
            <a:t> </a:t>
          </a:r>
          <a:r>
            <a:rPr lang="en-GB" b="0" dirty="0" err="1" smtClean="0"/>
            <a:t>qarkulluese</a:t>
          </a:r>
          <a:r>
            <a:rPr lang="en-GB" b="0" dirty="0" smtClean="0"/>
            <a:t>.</a:t>
          </a:r>
          <a:endParaRPr lang="en-US" b="0" dirty="0"/>
        </a:p>
      </dgm:t>
    </dgm:pt>
    <dgm:pt modelId="{7326EBD1-A547-4FE3-85A5-942FDCA5CC44}" type="sibTrans" cxnId="{FDFB9ED9-E8FB-4F80-A9CE-938D792C3011}">
      <dgm:prSet/>
      <dgm:spPr/>
      <dgm:t>
        <a:bodyPr/>
        <a:lstStyle/>
        <a:p>
          <a:endParaRPr lang="en-US"/>
        </a:p>
      </dgm:t>
    </dgm:pt>
    <dgm:pt modelId="{791A8449-E272-4467-8E4D-6CFA82329DB0}" type="parTrans" cxnId="{FDFB9ED9-E8FB-4F80-A9CE-938D792C3011}">
      <dgm:prSet/>
      <dgm:spPr/>
      <dgm:t>
        <a:bodyPr/>
        <a:lstStyle/>
        <a:p>
          <a:endParaRPr lang="en-US"/>
        </a:p>
      </dgm:t>
    </dgm:pt>
    <dgm:pt modelId="{48D7D94B-5C05-4153-A93E-E651DABE0758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TRANSPARENCA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B8C39-D4F1-4FBB-9A28-148CD00CC68A}" type="parTrans" cxnId="{41CF5DDB-E9B7-41B6-9301-65E078528104}">
      <dgm:prSet/>
      <dgm:spPr/>
      <dgm:t>
        <a:bodyPr/>
        <a:lstStyle/>
        <a:p>
          <a:endParaRPr lang="en-US"/>
        </a:p>
      </dgm:t>
    </dgm:pt>
    <dgm:pt modelId="{187A4B13-47D1-4828-8FD8-2D6D8F036D56}" type="sibTrans" cxnId="{41CF5DDB-E9B7-41B6-9301-65E078528104}">
      <dgm:prSet/>
      <dgm:spPr/>
      <dgm:t>
        <a:bodyPr/>
        <a:lstStyle/>
        <a:p>
          <a:endParaRPr lang="en-US"/>
        </a:p>
      </dgm:t>
    </dgm:pt>
    <dgm:pt modelId="{2B928772-0BC9-4EF0-A7AD-A7610323BD1A}">
      <dgm:prSet phldrT="[Text]"/>
      <dgm:spPr/>
      <dgm:t>
        <a:bodyPr/>
        <a:lstStyle/>
        <a:p>
          <a:pPr algn="just"/>
          <a:r>
            <a:rPr lang="en-GB" b="0" dirty="0" err="1" smtClean="0"/>
            <a:t>Të</a:t>
          </a:r>
          <a:r>
            <a:rPr lang="en-GB" b="0" dirty="0" smtClean="0"/>
            <a:t> </a:t>
          </a:r>
          <a:r>
            <a:rPr lang="en-GB" b="0" dirty="0" err="1" smtClean="0"/>
            <a:t>sigurohet</a:t>
          </a:r>
          <a:r>
            <a:rPr lang="en-GB" b="0" dirty="0" smtClean="0"/>
            <a:t> </a:t>
          </a:r>
          <a:r>
            <a:rPr lang="en-GB" b="0" dirty="0" err="1" smtClean="0"/>
            <a:t>pjesëmarrja</a:t>
          </a:r>
          <a:r>
            <a:rPr lang="en-GB" b="0" dirty="0" smtClean="0"/>
            <a:t> e </a:t>
          </a:r>
          <a:r>
            <a:rPr lang="en-GB" b="0" dirty="0" err="1" smtClean="0"/>
            <a:t>publikut</a:t>
          </a:r>
          <a:r>
            <a:rPr lang="en-GB" b="0" dirty="0" smtClean="0"/>
            <a:t> </a:t>
          </a:r>
          <a:r>
            <a:rPr lang="en-GB" b="0" dirty="0" err="1" smtClean="0"/>
            <a:t>dhe</a:t>
          </a:r>
          <a:r>
            <a:rPr lang="en-GB" b="0" dirty="0" smtClean="0"/>
            <a:t> </a:t>
          </a:r>
          <a:r>
            <a:rPr lang="en-GB" b="0" dirty="0" err="1" smtClean="0"/>
            <a:t>transparenca</a:t>
          </a:r>
          <a:r>
            <a:rPr lang="en-GB" b="0" dirty="0" smtClean="0"/>
            <a:t> </a:t>
          </a:r>
          <a:r>
            <a:rPr lang="en-GB" b="0" dirty="0" err="1" smtClean="0"/>
            <a:t>në</a:t>
          </a:r>
          <a:r>
            <a:rPr lang="en-GB" b="0" dirty="0" smtClean="0"/>
            <a:t> </a:t>
          </a:r>
          <a:r>
            <a:rPr lang="en-GB" b="0" dirty="0" err="1" smtClean="0"/>
            <a:t>politikat</a:t>
          </a:r>
          <a:r>
            <a:rPr lang="en-GB" b="0" dirty="0" smtClean="0"/>
            <a:t> e </a:t>
          </a:r>
          <a:r>
            <a:rPr lang="en-GB" b="0" dirty="0" err="1" smtClean="0"/>
            <a:t>ujit</a:t>
          </a:r>
          <a:r>
            <a:rPr lang="en-GB" b="0" dirty="0" smtClean="0"/>
            <a:t>. </a:t>
          </a:r>
          <a:endParaRPr lang="en-US" b="0" dirty="0"/>
        </a:p>
      </dgm:t>
    </dgm:pt>
    <dgm:pt modelId="{4D052AAD-7C81-475F-A94D-EF4EB322EBD2}" type="parTrans" cxnId="{496A4F91-BBDC-46FB-926A-84406B06BBC7}">
      <dgm:prSet/>
      <dgm:spPr/>
      <dgm:t>
        <a:bodyPr/>
        <a:lstStyle/>
        <a:p>
          <a:endParaRPr lang="en-US"/>
        </a:p>
      </dgm:t>
    </dgm:pt>
    <dgm:pt modelId="{615DBE27-9714-4208-83F9-2B4BD48DEC5B}" type="sibTrans" cxnId="{496A4F91-BBDC-46FB-926A-84406B06BBC7}">
      <dgm:prSet/>
      <dgm:spPr/>
      <dgm:t>
        <a:bodyPr/>
        <a:lstStyle/>
        <a:p>
          <a:endParaRPr lang="en-US"/>
        </a:p>
      </dgm:t>
    </dgm:pt>
    <dgm:pt modelId="{F52B534B-518D-425A-9066-7DFECD6506D9}">
      <dgm:prSet phldrT="[Text]"/>
      <dgm:spPr/>
      <dgm:t>
        <a:bodyPr/>
        <a:lstStyle/>
        <a:p>
          <a:r>
            <a:rPr lang="en-US" altLang="en-US" b="1" dirty="0" smtClean="0">
              <a:latin typeface="Arial"/>
              <a:ea typeface="Helvetica Neue Medium"/>
              <a:cs typeface="Arial"/>
            </a:rPr>
            <a:t>PËRBALLUESHMËRIA</a:t>
          </a:r>
          <a:endParaRPr lang="en-US" dirty="0"/>
        </a:p>
      </dgm:t>
    </dgm:pt>
    <dgm:pt modelId="{99EA7CED-3E47-433E-B157-A03ECB8484B2}" type="parTrans" cxnId="{5918E61D-B360-413C-8E59-FB4BC59A0E90}">
      <dgm:prSet/>
      <dgm:spPr/>
      <dgm:t>
        <a:bodyPr/>
        <a:lstStyle/>
        <a:p>
          <a:endParaRPr lang="en-US"/>
        </a:p>
      </dgm:t>
    </dgm:pt>
    <dgm:pt modelId="{7DE4E130-EF21-49F1-A449-09EA1CE771BE}" type="sibTrans" cxnId="{5918E61D-B360-413C-8E59-FB4BC59A0E90}">
      <dgm:prSet/>
      <dgm:spPr/>
      <dgm:t>
        <a:bodyPr/>
        <a:lstStyle/>
        <a:p>
          <a:endParaRPr lang="en-US"/>
        </a:p>
      </dgm:t>
    </dgm:pt>
    <dgm:pt modelId="{96AF2484-B8BD-41BE-BC03-0C0A2835D190}">
      <dgm:prSet phldrT="[Text]"/>
      <dgm:spPr/>
      <dgm:t>
        <a:bodyPr/>
        <a:lstStyle/>
        <a:p>
          <a:pPr algn="just"/>
          <a:r>
            <a:rPr lang="en-GB" b="0" smtClean="0"/>
            <a:t>Të sigurohet ofrimi i shërbimeve të furnizimit me ujë dhe kanalizimeve për konsumatorët me një çmim të përballueshëm.</a:t>
          </a:r>
          <a:endParaRPr lang="en-US" b="0" dirty="0"/>
        </a:p>
      </dgm:t>
    </dgm:pt>
    <dgm:pt modelId="{76792153-53D2-4F06-8BA1-69F2D8F090E4}" type="parTrans" cxnId="{23D08BC7-E18C-4F3D-9F63-24EAD946382F}">
      <dgm:prSet/>
      <dgm:spPr/>
      <dgm:t>
        <a:bodyPr/>
        <a:lstStyle/>
        <a:p>
          <a:endParaRPr lang="en-US"/>
        </a:p>
      </dgm:t>
    </dgm:pt>
    <dgm:pt modelId="{8105E448-64AA-4567-A3E4-AA696420FD4B}" type="sibTrans" cxnId="{23D08BC7-E18C-4F3D-9F63-24EAD946382F}">
      <dgm:prSet/>
      <dgm:spPr/>
      <dgm:t>
        <a:bodyPr/>
        <a:lstStyle/>
        <a:p>
          <a:endParaRPr lang="en-US"/>
        </a:p>
      </dgm:t>
    </dgm:pt>
    <dgm:pt modelId="{23360B3F-7847-4E04-B0B1-147D38BBAA17}">
      <dgm:prSet phldrT="[Text]"/>
      <dgm:spPr/>
      <dgm:t>
        <a:bodyPr/>
        <a:lstStyle/>
        <a:p>
          <a:pPr algn="just"/>
          <a:r>
            <a:rPr lang="en-GB" b="0" smtClean="0"/>
            <a:t>Shërbimet e furnizimit me ujë dhe kanalizime duhet të jenë ekologjikisht, teknikisht dhe financiarisht të qëndrueshëm përmes mbulimit të plotë të kostos.</a:t>
          </a:r>
          <a:endParaRPr lang="en-US" b="0" dirty="0"/>
        </a:p>
      </dgm:t>
    </dgm:pt>
    <dgm:pt modelId="{21124AD1-159D-4ADA-B8F8-C863360C2548}" type="sibTrans" cxnId="{9185DD79-6128-49D7-8E20-68A46816B064}">
      <dgm:prSet/>
      <dgm:spPr/>
      <dgm:t>
        <a:bodyPr/>
        <a:lstStyle/>
        <a:p>
          <a:endParaRPr lang="en-US"/>
        </a:p>
      </dgm:t>
    </dgm:pt>
    <dgm:pt modelId="{4074E65A-F671-4DDD-AF9E-00C6977A776B}" type="parTrans" cxnId="{9185DD79-6128-49D7-8E20-68A46816B064}">
      <dgm:prSet/>
      <dgm:spPr/>
      <dgm:t>
        <a:bodyPr/>
        <a:lstStyle/>
        <a:p>
          <a:endParaRPr lang="en-US"/>
        </a:p>
      </dgm:t>
    </dgm:pt>
    <dgm:pt modelId="{08C56EE8-DF41-4EBA-9DFE-E0ADF433510B}" type="pres">
      <dgm:prSet presAssocID="{5AC660BE-D542-477C-92B2-E17B4F3E56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2D620-8A9C-4887-8A1A-FA22FE768B89}" type="pres">
      <dgm:prSet presAssocID="{ECAC3538-BA32-4A1C-8552-06E0792BBE99}" presName="linNode" presStyleCnt="0"/>
      <dgm:spPr/>
      <dgm:t>
        <a:bodyPr/>
        <a:lstStyle/>
        <a:p>
          <a:endParaRPr lang="en-US"/>
        </a:p>
      </dgm:t>
    </dgm:pt>
    <dgm:pt modelId="{01715C35-C2EB-4285-A017-C5BD4255F6A5}" type="pres">
      <dgm:prSet presAssocID="{ECAC3538-BA32-4A1C-8552-06E0792BBE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F5C7D-8FF9-4B2E-A7A5-012E8FB7975A}" type="pres">
      <dgm:prSet presAssocID="{ECAC3538-BA32-4A1C-8552-06E0792BBE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F061B-B343-43A8-8F86-AADD28BBA30A}" type="pres">
      <dgm:prSet presAssocID="{725E379F-C95F-4A0D-BFC6-2631D0BEA1E3}" presName="sp" presStyleCnt="0"/>
      <dgm:spPr/>
      <dgm:t>
        <a:bodyPr/>
        <a:lstStyle/>
        <a:p>
          <a:endParaRPr lang="en-US"/>
        </a:p>
      </dgm:t>
    </dgm:pt>
    <dgm:pt modelId="{30285FF8-8867-4741-BE70-362B04633E8C}" type="pres">
      <dgm:prSet presAssocID="{1D10188A-49D9-4F67-A2B1-D9F27375EE06}" presName="linNode" presStyleCnt="0"/>
      <dgm:spPr/>
      <dgm:t>
        <a:bodyPr/>
        <a:lstStyle/>
        <a:p>
          <a:endParaRPr lang="en-US"/>
        </a:p>
      </dgm:t>
    </dgm:pt>
    <dgm:pt modelId="{679C8DBF-6D6C-44D8-AD58-5E9ECFAB7D9C}" type="pres">
      <dgm:prSet presAssocID="{1D10188A-49D9-4F67-A2B1-D9F27375EE0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0922-E515-452F-B394-9D2ACCB2209C}" type="pres">
      <dgm:prSet presAssocID="{1D10188A-49D9-4F67-A2B1-D9F27375EE0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63F04-6A06-4739-BE6F-F8E134FCE8E2}" type="pres">
      <dgm:prSet presAssocID="{DC1ABC6F-A338-439F-AC6B-BCCD25DE93CA}" presName="sp" presStyleCnt="0"/>
      <dgm:spPr/>
      <dgm:t>
        <a:bodyPr/>
        <a:lstStyle/>
        <a:p>
          <a:endParaRPr lang="en-US"/>
        </a:p>
      </dgm:t>
    </dgm:pt>
    <dgm:pt modelId="{0922DAF7-C66B-4102-9C19-D6F82AD1A038}" type="pres">
      <dgm:prSet presAssocID="{508B3B44-A916-4111-8FE9-5A2F4FE77CBC}" presName="linNode" presStyleCnt="0"/>
      <dgm:spPr/>
      <dgm:t>
        <a:bodyPr/>
        <a:lstStyle/>
        <a:p>
          <a:endParaRPr lang="en-US"/>
        </a:p>
      </dgm:t>
    </dgm:pt>
    <dgm:pt modelId="{7BAC60F3-2DEA-4571-B60E-FDFBDE273982}" type="pres">
      <dgm:prSet presAssocID="{508B3B44-A916-4111-8FE9-5A2F4FE77CB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6043D-CD6D-4842-A4CD-700E41E97266}" type="pres">
      <dgm:prSet presAssocID="{508B3B44-A916-4111-8FE9-5A2F4FE77CB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27C5-C8F4-43D3-9227-7B03089E1ED3}" type="pres">
      <dgm:prSet presAssocID="{D8C3F09A-598B-4EC7-8372-841BE2DAE5CB}" presName="sp" presStyleCnt="0"/>
      <dgm:spPr/>
      <dgm:t>
        <a:bodyPr/>
        <a:lstStyle/>
        <a:p>
          <a:endParaRPr lang="en-US"/>
        </a:p>
      </dgm:t>
    </dgm:pt>
    <dgm:pt modelId="{C27EC1A6-2F46-4F8D-B017-E6070FE9EB98}" type="pres">
      <dgm:prSet presAssocID="{F52B534B-518D-425A-9066-7DFECD6506D9}" presName="linNode" presStyleCnt="0"/>
      <dgm:spPr/>
      <dgm:t>
        <a:bodyPr/>
        <a:lstStyle/>
        <a:p>
          <a:endParaRPr lang="en-US"/>
        </a:p>
      </dgm:t>
    </dgm:pt>
    <dgm:pt modelId="{32F1CA5E-49B1-462A-AC1E-650165BE298E}" type="pres">
      <dgm:prSet presAssocID="{F52B534B-518D-425A-9066-7DFECD6506D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F981-3AD5-4657-8828-8D04DD5E11FA}" type="pres">
      <dgm:prSet presAssocID="{F52B534B-518D-425A-9066-7DFECD6506D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9AE6-E227-4B2D-8F63-4EAFDF7047A2}" type="pres">
      <dgm:prSet presAssocID="{7DE4E130-EF21-49F1-A449-09EA1CE771BE}" presName="sp" presStyleCnt="0"/>
      <dgm:spPr/>
      <dgm:t>
        <a:bodyPr/>
        <a:lstStyle/>
        <a:p>
          <a:endParaRPr lang="en-US"/>
        </a:p>
      </dgm:t>
    </dgm:pt>
    <dgm:pt modelId="{B84D064D-B8EE-45D6-AD72-B98E08F3554F}" type="pres">
      <dgm:prSet presAssocID="{48D7D94B-5C05-4153-A93E-E651DABE0758}" presName="linNode" presStyleCnt="0"/>
      <dgm:spPr/>
      <dgm:t>
        <a:bodyPr/>
        <a:lstStyle/>
        <a:p>
          <a:endParaRPr lang="en-US"/>
        </a:p>
      </dgm:t>
    </dgm:pt>
    <dgm:pt modelId="{50143059-1613-460D-BA1A-4A7DCC8CB450}" type="pres">
      <dgm:prSet presAssocID="{48D7D94B-5C05-4153-A93E-E651DABE075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B1B15-52FE-4CD2-9586-8C737D0B8870}" type="pres">
      <dgm:prSet presAssocID="{48D7D94B-5C05-4153-A93E-E651DABE075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A4F91-BBDC-46FB-926A-84406B06BBC7}" srcId="{48D7D94B-5C05-4153-A93E-E651DABE0758}" destId="{2B928772-0BC9-4EF0-A7AD-A7610323BD1A}" srcOrd="0" destOrd="0" parTransId="{4D052AAD-7C81-475F-A94D-EF4EB322EBD2}" sibTransId="{615DBE27-9714-4208-83F9-2B4BD48DEC5B}"/>
    <dgm:cxn modelId="{FDFB9ED9-E8FB-4F80-A9CE-938D792C3011}" srcId="{508B3B44-A916-4111-8FE9-5A2F4FE77CBC}" destId="{9473C140-6A21-41D7-822E-D6F173D0C9EA}" srcOrd="0" destOrd="0" parTransId="{791A8449-E272-4467-8E4D-6CFA82329DB0}" sibTransId="{7326EBD1-A547-4FE3-85A5-942FDCA5CC44}"/>
    <dgm:cxn modelId="{D5DD142B-0A50-4ECB-96C3-B6658226BFA2}" type="presOf" srcId="{96AF2484-B8BD-41BE-BC03-0C0A2835D190}" destId="{1B27F981-3AD5-4657-8828-8D04DD5E11FA}" srcOrd="0" destOrd="0" presId="urn:microsoft.com/office/officeart/2005/8/layout/vList5"/>
    <dgm:cxn modelId="{F7A7DAA9-2925-4687-861A-4CBC20EB69B7}" srcId="{5AC660BE-D542-477C-92B2-E17B4F3E568B}" destId="{1D10188A-49D9-4F67-A2B1-D9F27375EE06}" srcOrd="1" destOrd="0" parTransId="{DBBFC1FB-DD2F-45B3-9B8F-2DE02347679F}" sibTransId="{DC1ABC6F-A338-439F-AC6B-BCCD25DE93CA}"/>
    <dgm:cxn modelId="{41CF5DDB-E9B7-41B6-9301-65E078528104}" srcId="{5AC660BE-D542-477C-92B2-E17B4F3E568B}" destId="{48D7D94B-5C05-4153-A93E-E651DABE0758}" srcOrd="4" destOrd="0" parTransId="{4BEB8C39-D4F1-4FBB-9A28-148CD00CC68A}" sibTransId="{187A4B13-47D1-4828-8FD8-2D6D8F036D56}"/>
    <dgm:cxn modelId="{0EF46FA5-81D5-46EC-A5C9-1C52DAA3E0A3}" type="presOf" srcId="{0093D587-8DFF-4980-BF83-317FA99D5740}" destId="{05C80922-E515-452F-B394-9D2ACCB2209C}" srcOrd="0" destOrd="0" presId="urn:microsoft.com/office/officeart/2005/8/layout/vList5"/>
    <dgm:cxn modelId="{0CB1587E-F2ED-4A96-A9BF-0DD7FE2A452A}" type="presOf" srcId="{ECAC3538-BA32-4A1C-8552-06E0792BBE99}" destId="{01715C35-C2EB-4285-A017-C5BD4255F6A5}" srcOrd="0" destOrd="0" presId="urn:microsoft.com/office/officeart/2005/8/layout/vList5"/>
    <dgm:cxn modelId="{A0A68D9F-E9FB-48EF-A001-C260097A6007}" type="presOf" srcId="{5AC660BE-D542-477C-92B2-E17B4F3E568B}" destId="{08C56EE8-DF41-4EBA-9DFE-E0ADF433510B}" srcOrd="0" destOrd="0" presId="urn:microsoft.com/office/officeart/2005/8/layout/vList5"/>
    <dgm:cxn modelId="{23D08BC7-E18C-4F3D-9F63-24EAD946382F}" srcId="{F52B534B-518D-425A-9066-7DFECD6506D9}" destId="{96AF2484-B8BD-41BE-BC03-0C0A2835D190}" srcOrd="0" destOrd="0" parTransId="{76792153-53D2-4F06-8BA1-69F2D8F090E4}" sibTransId="{8105E448-64AA-4567-A3E4-AA696420FD4B}"/>
    <dgm:cxn modelId="{5918E61D-B360-413C-8E59-FB4BC59A0E90}" srcId="{5AC660BE-D542-477C-92B2-E17B4F3E568B}" destId="{F52B534B-518D-425A-9066-7DFECD6506D9}" srcOrd="3" destOrd="0" parTransId="{99EA7CED-3E47-433E-B157-A03ECB8484B2}" sibTransId="{7DE4E130-EF21-49F1-A449-09EA1CE771BE}"/>
    <dgm:cxn modelId="{B385892E-4C40-406C-A6A0-F6130F71A4C3}" type="presOf" srcId="{23360B3F-7847-4E04-B0B1-147D38BBAA17}" destId="{052F5C7D-8FF9-4B2E-A7A5-012E8FB7975A}" srcOrd="0" destOrd="0" presId="urn:microsoft.com/office/officeart/2005/8/layout/vList5"/>
    <dgm:cxn modelId="{9185DD79-6128-49D7-8E20-68A46816B064}" srcId="{ECAC3538-BA32-4A1C-8552-06E0792BBE99}" destId="{23360B3F-7847-4E04-B0B1-147D38BBAA17}" srcOrd="0" destOrd="0" parTransId="{4074E65A-F671-4DDD-AF9E-00C6977A776B}" sibTransId="{21124AD1-159D-4ADA-B8F8-C863360C2548}"/>
    <dgm:cxn modelId="{6EC75116-E328-47D6-AEB4-9AF6349D886B}" srcId="{5AC660BE-D542-477C-92B2-E17B4F3E568B}" destId="{508B3B44-A916-4111-8FE9-5A2F4FE77CBC}" srcOrd="2" destOrd="0" parTransId="{D1B0531C-5AB6-4FD1-969B-07E94FB0B48F}" sibTransId="{D8C3F09A-598B-4EC7-8372-841BE2DAE5CB}"/>
    <dgm:cxn modelId="{8E24D5DF-2C33-459E-9FD5-B18C38F48DBF}" type="presOf" srcId="{508B3B44-A916-4111-8FE9-5A2F4FE77CBC}" destId="{7BAC60F3-2DEA-4571-B60E-FDFBDE273982}" srcOrd="0" destOrd="0" presId="urn:microsoft.com/office/officeart/2005/8/layout/vList5"/>
    <dgm:cxn modelId="{D8F36800-CCC5-4D8D-AF56-BB134EBD7EF2}" type="presOf" srcId="{48D7D94B-5C05-4153-A93E-E651DABE0758}" destId="{50143059-1613-460D-BA1A-4A7DCC8CB450}" srcOrd="0" destOrd="0" presId="urn:microsoft.com/office/officeart/2005/8/layout/vList5"/>
    <dgm:cxn modelId="{21BDA6ED-1B2A-4589-9994-FBB80132CD89}" srcId="{1D10188A-49D9-4F67-A2B1-D9F27375EE06}" destId="{0093D587-8DFF-4980-BF83-317FA99D5740}" srcOrd="0" destOrd="0" parTransId="{D1788D27-71A6-44FF-BB88-BA42716F84CA}" sibTransId="{CC35CF3C-25D8-471F-B5F6-68011933EEBD}"/>
    <dgm:cxn modelId="{976CB3F9-BC58-48D4-908A-592C9FD480C8}" srcId="{5AC660BE-D542-477C-92B2-E17B4F3E568B}" destId="{ECAC3538-BA32-4A1C-8552-06E0792BBE99}" srcOrd="0" destOrd="0" parTransId="{582F5CB6-477C-4B15-A10C-777787B36FF7}" sibTransId="{725E379F-C95F-4A0D-BFC6-2631D0BEA1E3}"/>
    <dgm:cxn modelId="{3C3E9DDD-470E-46A7-99E2-DDDB42AA937A}" type="presOf" srcId="{2B928772-0BC9-4EF0-A7AD-A7610323BD1A}" destId="{155B1B15-52FE-4CD2-9586-8C737D0B8870}" srcOrd="0" destOrd="0" presId="urn:microsoft.com/office/officeart/2005/8/layout/vList5"/>
    <dgm:cxn modelId="{46530B23-1B01-4068-9AC0-6B44D0663A0A}" type="presOf" srcId="{9473C140-6A21-41D7-822E-D6F173D0C9EA}" destId="{4946043D-CD6D-4842-A4CD-700E41E97266}" srcOrd="0" destOrd="0" presId="urn:microsoft.com/office/officeart/2005/8/layout/vList5"/>
    <dgm:cxn modelId="{9062705C-9E9F-43B1-A872-0A6B35F54B70}" type="presOf" srcId="{1D10188A-49D9-4F67-A2B1-D9F27375EE06}" destId="{679C8DBF-6D6C-44D8-AD58-5E9ECFAB7D9C}" srcOrd="0" destOrd="0" presId="urn:microsoft.com/office/officeart/2005/8/layout/vList5"/>
    <dgm:cxn modelId="{061603E8-96AD-405F-AEC2-B4DC2D3A2BF5}" type="presOf" srcId="{F52B534B-518D-425A-9066-7DFECD6506D9}" destId="{32F1CA5E-49B1-462A-AC1E-650165BE298E}" srcOrd="0" destOrd="0" presId="urn:microsoft.com/office/officeart/2005/8/layout/vList5"/>
    <dgm:cxn modelId="{89985731-D1A0-4292-A480-224B5A394835}" type="presParOf" srcId="{08C56EE8-DF41-4EBA-9DFE-E0ADF433510B}" destId="{D492D620-8A9C-4887-8A1A-FA22FE768B89}" srcOrd="0" destOrd="0" presId="urn:microsoft.com/office/officeart/2005/8/layout/vList5"/>
    <dgm:cxn modelId="{9E08B7B3-05F7-466E-A80A-241696A1D9FD}" type="presParOf" srcId="{D492D620-8A9C-4887-8A1A-FA22FE768B89}" destId="{01715C35-C2EB-4285-A017-C5BD4255F6A5}" srcOrd="0" destOrd="0" presId="urn:microsoft.com/office/officeart/2005/8/layout/vList5"/>
    <dgm:cxn modelId="{5A882C52-12CB-4008-ABDB-89439FFC3FDE}" type="presParOf" srcId="{D492D620-8A9C-4887-8A1A-FA22FE768B89}" destId="{052F5C7D-8FF9-4B2E-A7A5-012E8FB7975A}" srcOrd="1" destOrd="0" presId="urn:microsoft.com/office/officeart/2005/8/layout/vList5"/>
    <dgm:cxn modelId="{E6310A30-7291-4D82-AE38-7525894B035D}" type="presParOf" srcId="{08C56EE8-DF41-4EBA-9DFE-E0ADF433510B}" destId="{A52F061B-B343-43A8-8F86-AADD28BBA30A}" srcOrd="1" destOrd="0" presId="urn:microsoft.com/office/officeart/2005/8/layout/vList5"/>
    <dgm:cxn modelId="{45F721F3-4134-4E87-A2F8-B1E8FA80DAB9}" type="presParOf" srcId="{08C56EE8-DF41-4EBA-9DFE-E0ADF433510B}" destId="{30285FF8-8867-4741-BE70-362B04633E8C}" srcOrd="2" destOrd="0" presId="urn:microsoft.com/office/officeart/2005/8/layout/vList5"/>
    <dgm:cxn modelId="{3C009AC4-7EEE-4DCC-A979-F89DD3C4701C}" type="presParOf" srcId="{30285FF8-8867-4741-BE70-362B04633E8C}" destId="{679C8DBF-6D6C-44D8-AD58-5E9ECFAB7D9C}" srcOrd="0" destOrd="0" presId="urn:microsoft.com/office/officeart/2005/8/layout/vList5"/>
    <dgm:cxn modelId="{202BAC2B-5C8A-4E67-A150-BBB78B57BCF4}" type="presParOf" srcId="{30285FF8-8867-4741-BE70-362B04633E8C}" destId="{05C80922-E515-452F-B394-9D2ACCB2209C}" srcOrd="1" destOrd="0" presId="urn:microsoft.com/office/officeart/2005/8/layout/vList5"/>
    <dgm:cxn modelId="{641E8FE3-87BA-4791-97E7-24F18703AEC5}" type="presParOf" srcId="{08C56EE8-DF41-4EBA-9DFE-E0ADF433510B}" destId="{D7063F04-6A06-4739-BE6F-F8E134FCE8E2}" srcOrd="3" destOrd="0" presId="urn:microsoft.com/office/officeart/2005/8/layout/vList5"/>
    <dgm:cxn modelId="{1D8F5B99-93BE-4179-ADFD-524A7F8C6754}" type="presParOf" srcId="{08C56EE8-DF41-4EBA-9DFE-E0ADF433510B}" destId="{0922DAF7-C66B-4102-9C19-D6F82AD1A038}" srcOrd="4" destOrd="0" presId="urn:microsoft.com/office/officeart/2005/8/layout/vList5"/>
    <dgm:cxn modelId="{B2F46E34-54C4-44FF-A488-0B736A074B14}" type="presParOf" srcId="{0922DAF7-C66B-4102-9C19-D6F82AD1A038}" destId="{7BAC60F3-2DEA-4571-B60E-FDFBDE273982}" srcOrd="0" destOrd="0" presId="urn:microsoft.com/office/officeart/2005/8/layout/vList5"/>
    <dgm:cxn modelId="{29A7874F-0C65-4528-8B7B-A119A5519AB1}" type="presParOf" srcId="{0922DAF7-C66B-4102-9C19-D6F82AD1A038}" destId="{4946043D-CD6D-4842-A4CD-700E41E97266}" srcOrd="1" destOrd="0" presId="urn:microsoft.com/office/officeart/2005/8/layout/vList5"/>
    <dgm:cxn modelId="{DDB8C4C5-FC0C-4956-A12F-B669D943F713}" type="presParOf" srcId="{08C56EE8-DF41-4EBA-9DFE-E0ADF433510B}" destId="{F51B27C5-C8F4-43D3-9227-7B03089E1ED3}" srcOrd="5" destOrd="0" presId="urn:microsoft.com/office/officeart/2005/8/layout/vList5"/>
    <dgm:cxn modelId="{00022779-C705-4614-9DC2-3F1F6C7C70A4}" type="presParOf" srcId="{08C56EE8-DF41-4EBA-9DFE-E0ADF433510B}" destId="{C27EC1A6-2F46-4F8D-B017-E6070FE9EB98}" srcOrd="6" destOrd="0" presId="urn:microsoft.com/office/officeart/2005/8/layout/vList5"/>
    <dgm:cxn modelId="{48792CC0-9C4F-4B3E-B385-9B398C6D0BE0}" type="presParOf" srcId="{C27EC1A6-2F46-4F8D-B017-E6070FE9EB98}" destId="{32F1CA5E-49B1-462A-AC1E-650165BE298E}" srcOrd="0" destOrd="0" presId="urn:microsoft.com/office/officeart/2005/8/layout/vList5"/>
    <dgm:cxn modelId="{FE398C5A-87F9-4BDE-9CBF-6A5FB8CCEED2}" type="presParOf" srcId="{C27EC1A6-2F46-4F8D-B017-E6070FE9EB98}" destId="{1B27F981-3AD5-4657-8828-8D04DD5E11FA}" srcOrd="1" destOrd="0" presId="urn:microsoft.com/office/officeart/2005/8/layout/vList5"/>
    <dgm:cxn modelId="{A73248E5-414C-49D2-A453-3D18C516D075}" type="presParOf" srcId="{08C56EE8-DF41-4EBA-9DFE-E0ADF433510B}" destId="{4ADB9AE6-E227-4B2D-8F63-4EAFDF7047A2}" srcOrd="7" destOrd="0" presId="urn:microsoft.com/office/officeart/2005/8/layout/vList5"/>
    <dgm:cxn modelId="{CD537411-6A9E-433A-9EFD-E6FD85E60418}" type="presParOf" srcId="{08C56EE8-DF41-4EBA-9DFE-E0ADF433510B}" destId="{B84D064D-B8EE-45D6-AD72-B98E08F3554F}" srcOrd="8" destOrd="0" presId="urn:microsoft.com/office/officeart/2005/8/layout/vList5"/>
    <dgm:cxn modelId="{A607DA61-0A24-41DC-8DB2-5D8578F59006}" type="presParOf" srcId="{B84D064D-B8EE-45D6-AD72-B98E08F3554F}" destId="{50143059-1613-460D-BA1A-4A7DCC8CB450}" srcOrd="0" destOrd="0" presId="urn:microsoft.com/office/officeart/2005/8/layout/vList5"/>
    <dgm:cxn modelId="{B3DE263D-E82A-446E-8D15-9FD53CC21531}" type="presParOf" srcId="{B84D064D-B8EE-45D6-AD72-B98E08F3554F}" destId="{155B1B15-52FE-4CD2-9586-8C737D0B88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2BEAF-EE1A-4F2E-9A42-37D6108C595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08A8B7-8915-402F-96E9-7C8F290F4C79}">
      <dgm:prSet phldrT="[Text]"/>
      <dgm:spPr/>
      <dgm:t>
        <a:bodyPr vert="horz"/>
        <a:lstStyle/>
        <a:p>
          <a:pPr algn="ctr"/>
          <a:r>
            <a:rPr lang="en-US" dirty="0" smtClean="0"/>
            <a:t>QËLLIMET E POLITIKËS</a:t>
          </a:r>
          <a:endParaRPr lang="en-US" dirty="0"/>
        </a:p>
      </dgm:t>
    </dgm:pt>
    <dgm:pt modelId="{029D5E0E-EABF-4281-A73B-854AAB4127D5}" type="parTrans" cxnId="{9E75ED8A-F6E3-4920-8A73-FEE76DA9E2C4}">
      <dgm:prSet/>
      <dgm:spPr/>
      <dgm:t>
        <a:bodyPr/>
        <a:lstStyle/>
        <a:p>
          <a:endParaRPr lang="en-US"/>
        </a:p>
      </dgm:t>
    </dgm:pt>
    <dgm:pt modelId="{DEDA982F-3EB0-4AD6-A230-C2F952FAED8C}" type="sibTrans" cxnId="{9E75ED8A-F6E3-4920-8A73-FEE76DA9E2C4}">
      <dgm:prSet/>
      <dgm:spPr/>
      <dgm:t>
        <a:bodyPr/>
        <a:lstStyle/>
        <a:p>
          <a:endParaRPr lang="en-US"/>
        </a:p>
      </dgm:t>
    </dgm:pt>
    <dgm:pt modelId="{61AB84A9-B547-4A4F-9549-C22F77725ACD}">
      <dgm:prSet phldrT="[Text]"/>
      <dgm:spPr/>
      <dgm:t>
        <a:bodyPr/>
        <a:lstStyle/>
        <a:p>
          <a:r>
            <a:rPr lang="en-GB" dirty="0" err="1" smtClean="0"/>
            <a:t>Zgjerimi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përmirësimi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aksesit</a:t>
          </a:r>
          <a:r>
            <a:rPr lang="en-GB" dirty="0" smtClean="0"/>
            <a:t> </a:t>
          </a:r>
          <a:r>
            <a:rPr lang="en-GB" dirty="0" err="1" smtClean="0"/>
            <a:t>në</a:t>
          </a:r>
          <a:r>
            <a:rPr lang="en-GB" dirty="0" smtClean="0"/>
            <a:t> </a:t>
          </a:r>
          <a:r>
            <a:rPr lang="en-GB" dirty="0" err="1" smtClean="0"/>
            <a:t>sistemet</a:t>
          </a:r>
          <a:r>
            <a:rPr lang="en-GB" dirty="0" smtClean="0"/>
            <a:t> e </a:t>
          </a:r>
          <a:r>
            <a:rPr lang="en-GB" dirty="0" err="1" smtClean="0"/>
            <a:t>furnizimit</a:t>
          </a:r>
          <a:r>
            <a:rPr lang="en-GB" dirty="0" smtClean="0"/>
            <a:t> me </a:t>
          </a:r>
          <a:r>
            <a:rPr lang="en-GB" dirty="0" err="1" smtClean="0"/>
            <a:t>ujë</a:t>
          </a:r>
          <a:r>
            <a:rPr lang="en-GB" dirty="0" smtClean="0"/>
            <a:t>.</a:t>
          </a:r>
          <a:endParaRPr lang="en-US" dirty="0"/>
        </a:p>
      </dgm:t>
    </dgm:pt>
    <dgm:pt modelId="{1E55259E-D517-4BD0-8BC1-51450C56C24B}" type="parTrans" cxnId="{AB85BD36-0C27-4CE1-9264-CF33B1030A7D}">
      <dgm:prSet/>
      <dgm:spPr/>
      <dgm:t>
        <a:bodyPr/>
        <a:lstStyle/>
        <a:p>
          <a:endParaRPr lang="en-US"/>
        </a:p>
      </dgm:t>
    </dgm:pt>
    <dgm:pt modelId="{D13B7F6A-2E19-416F-8EDD-2852B48D216D}" type="sibTrans" cxnId="{AB85BD36-0C27-4CE1-9264-CF33B1030A7D}">
      <dgm:prSet/>
      <dgm:spPr/>
      <dgm:t>
        <a:bodyPr/>
        <a:lstStyle/>
        <a:p>
          <a:endParaRPr lang="en-US"/>
        </a:p>
      </dgm:t>
    </dgm:pt>
    <dgm:pt modelId="{ED708002-18A3-4E88-8C9A-568DDE561A15}">
      <dgm:prSet phldrT="[Text]"/>
      <dgm:spPr/>
      <dgm:t>
        <a:bodyPr/>
        <a:lstStyle/>
        <a:p>
          <a:r>
            <a:rPr lang="en-GB" dirty="0" err="1" smtClean="0"/>
            <a:t>Zgjerimi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përmirësimi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aksesit</a:t>
          </a:r>
          <a:r>
            <a:rPr lang="en-GB" dirty="0" smtClean="0"/>
            <a:t> </a:t>
          </a:r>
          <a:r>
            <a:rPr lang="en-GB" dirty="0" err="1" smtClean="0"/>
            <a:t>në</a:t>
          </a:r>
          <a:r>
            <a:rPr lang="en-GB" dirty="0" smtClean="0"/>
            <a:t> </a:t>
          </a:r>
          <a:r>
            <a:rPr lang="en-GB" dirty="0" err="1" smtClean="0"/>
            <a:t>sistemet</a:t>
          </a:r>
          <a:r>
            <a:rPr lang="en-GB" dirty="0" smtClean="0"/>
            <a:t> </a:t>
          </a:r>
          <a:r>
            <a:rPr lang="en-GB" dirty="0" err="1" smtClean="0"/>
            <a:t>për</a:t>
          </a:r>
          <a:r>
            <a:rPr lang="en-GB" dirty="0" smtClean="0"/>
            <a:t> </a:t>
          </a:r>
          <a:r>
            <a:rPr lang="en-GB" dirty="0" err="1" smtClean="0"/>
            <a:t>grumbullimin</a:t>
          </a:r>
          <a:r>
            <a:rPr lang="en-GB" dirty="0" smtClean="0"/>
            <a:t>, </a:t>
          </a:r>
          <a:r>
            <a:rPr lang="en-GB" dirty="0" err="1" smtClean="0"/>
            <a:t>largimin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trajtimin</a:t>
          </a:r>
          <a:r>
            <a:rPr lang="en-GB" dirty="0" smtClean="0"/>
            <a:t> e </a:t>
          </a:r>
          <a:r>
            <a:rPr lang="en-GB" dirty="0" err="1" smtClean="0"/>
            <a:t>ujrave</a:t>
          </a:r>
          <a:r>
            <a:rPr lang="en-GB" dirty="0" smtClean="0"/>
            <a:t> </a:t>
          </a:r>
          <a:r>
            <a:rPr lang="en-GB" dirty="0" err="1" smtClean="0"/>
            <a:t>të</a:t>
          </a:r>
          <a:r>
            <a:rPr lang="en-GB" dirty="0" smtClean="0"/>
            <a:t> </a:t>
          </a:r>
          <a:r>
            <a:rPr lang="en-GB" dirty="0" err="1" smtClean="0"/>
            <a:t>ndotura</a:t>
          </a:r>
          <a:r>
            <a:rPr lang="en-GB" dirty="0" smtClean="0"/>
            <a:t> urbane.</a:t>
          </a:r>
          <a:endParaRPr lang="en-US" dirty="0"/>
        </a:p>
      </dgm:t>
    </dgm:pt>
    <dgm:pt modelId="{0429827A-22E5-411A-9B85-F4C4F4E4425C}" type="parTrans" cxnId="{6298340B-A569-455C-9B38-5ABB27D02728}">
      <dgm:prSet/>
      <dgm:spPr/>
      <dgm:t>
        <a:bodyPr/>
        <a:lstStyle/>
        <a:p>
          <a:endParaRPr lang="en-US"/>
        </a:p>
      </dgm:t>
    </dgm:pt>
    <dgm:pt modelId="{FF63CC13-6984-4966-941C-2606BB8FEAD2}" type="sibTrans" cxnId="{6298340B-A569-455C-9B38-5ABB27D02728}">
      <dgm:prSet/>
      <dgm:spPr/>
      <dgm:t>
        <a:bodyPr/>
        <a:lstStyle/>
        <a:p>
          <a:endParaRPr lang="en-US"/>
        </a:p>
      </dgm:t>
    </dgm:pt>
    <dgm:pt modelId="{567097BD-C671-4E2E-BB9E-B0F7A6CA2762}">
      <dgm:prSet phldrT="[Text]"/>
      <dgm:spPr/>
      <dgm:t>
        <a:bodyPr/>
        <a:lstStyle/>
        <a:p>
          <a:r>
            <a:rPr lang="en-GB" dirty="0" err="1" smtClean="0"/>
            <a:t>Përmirësimi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qëndrueshmërisë</a:t>
          </a:r>
          <a:r>
            <a:rPr lang="en-GB" dirty="0" smtClean="0"/>
            <a:t> </a:t>
          </a:r>
          <a:r>
            <a:rPr lang="en-GB" dirty="0" err="1" smtClean="0"/>
            <a:t>financiare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përballueshmërisë</a:t>
          </a:r>
          <a:r>
            <a:rPr lang="en-GB" dirty="0" smtClean="0"/>
            <a:t> </a:t>
          </a:r>
          <a:r>
            <a:rPr lang="en-GB" dirty="0" err="1" smtClean="0"/>
            <a:t>së</a:t>
          </a:r>
          <a:r>
            <a:rPr lang="en-GB" dirty="0" smtClean="0"/>
            <a:t> </a:t>
          </a:r>
          <a:r>
            <a:rPr lang="en-GB" dirty="0" err="1" smtClean="0"/>
            <a:t>shërbimeve</a:t>
          </a:r>
          <a:r>
            <a:rPr lang="en-GB" dirty="0" smtClean="0"/>
            <a:t>.</a:t>
          </a:r>
          <a:endParaRPr lang="en-US" dirty="0"/>
        </a:p>
      </dgm:t>
    </dgm:pt>
    <dgm:pt modelId="{5BB1030B-1B54-4BC8-8262-2ACF5959E3EB}" type="parTrans" cxnId="{4E66FF4D-38BB-49A4-9C5F-9FD2FE0697EE}">
      <dgm:prSet/>
      <dgm:spPr/>
      <dgm:t>
        <a:bodyPr/>
        <a:lstStyle/>
        <a:p>
          <a:endParaRPr lang="en-US"/>
        </a:p>
      </dgm:t>
    </dgm:pt>
    <dgm:pt modelId="{BB8D9BDC-BEF7-47E1-9D4E-20925FBA3FD6}" type="sibTrans" cxnId="{4E66FF4D-38BB-49A4-9C5F-9FD2FE0697EE}">
      <dgm:prSet/>
      <dgm:spPr/>
      <dgm:t>
        <a:bodyPr/>
        <a:lstStyle/>
        <a:p>
          <a:endParaRPr lang="en-US"/>
        </a:p>
      </dgm:t>
    </dgm:pt>
    <dgm:pt modelId="{493C82E7-0F5A-4AC5-AEB0-13480C8F1B04}">
      <dgm:prSet phldrT="[Text]"/>
      <dgm:spPr/>
      <dgm:t>
        <a:bodyPr/>
        <a:lstStyle/>
        <a:p>
          <a:r>
            <a:rPr lang="en-GB" dirty="0" err="1" smtClean="0"/>
            <a:t>Rritja</a:t>
          </a:r>
          <a:r>
            <a:rPr lang="en-GB" dirty="0" smtClean="0"/>
            <a:t> e </a:t>
          </a:r>
          <a:r>
            <a:rPr lang="en-GB" dirty="0" err="1" smtClean="0"/>
            <a:t>kapaciteteve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miradministrimi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shërbimeve</a:t>
          </a:r>
          <a:r>
            <a:rPr lang="en-GB" dirty="0" smtClean="0"/>
            <a:t>.</a:t>
          </a:r>
          <a:endParaRPr lang="en-US" dirty="0"/>
        </a:p>
      </dgm:t>
    </dgm:pt>
    <dgm:pt modelId="{3716C518-DC27-419A-B4AD-06E11014A92C}" type="parTrans" cxnId="{920DC8A9-882B-48BD-8878-142B79731A07}">
      <dgm:prSet/>
      <dgm:spPr/>
      <dgm:t>
        <a:bodyPr/>
        <a:lstStyle/>
        <a:p>
          <a:endParaRPr lang="en-US"/>
        </a:p>
      </dgm:t>
    </dgm:pt>
    <dgm:pt modelId="{DE11E35C-39EF-496B-A65C-3BF3C4C62545}" type="sibTrans" cxnId="{920DC8A9-882B-48BD-8878-142B79731A07}">
      <dgm:prSet/>
      <dgm:spPr/>
      <dgm:t>
        <a:bodyPr/>
        <a:lstStyle/>
        <a:p>
          <a:endParaRPr lang="en-US"/>
        </a:p>
      </dgm:t>
    </dgm:pt>
    <dgm:pt modelId="{B3B62623-32BD-423F-8FDE-C1FBE2827DD8}">
      <dgm:prSet phldrT="[Text]"/>
      <dgm:spPr/>
      <dgm:t>
        <a:bodyPr/>
        <a:lstStyle/>
        <a:p>
          <a:r>
            <a:rPr lang="en-GB" dirty="0" err="1" smtClean="0"/>
            <a:t>Permiresimi</a:t>
          </a:r>
          <a:r>
            <a:rPr lang="en-GB" dirty="0" smtClean="0"/>
            <a:t> </a:t>
          </a:r>
          <a:r>
            <a:rPr lang="en-GB" dirty="0" err="1" smtClean="0"/>
            <a:t>dhe</a:t>
          </a:r>
          <a:r>
            <a:rPr lang="en-GB" dirty="0" smtClean="0"/>
            <a:t> </a:t>
          </a:r>
          <a:r>
            <a:rPr lang="en-GB" dirty="0" err="1" smtClean="0"/>
            <a:t>perditesimi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kuadrit</a:t>
          </a:r>
          <a:r>
            <a:rPr lang="en-GB" dirty="0" smtClean="0"/>
            <a:t> </a:t>
          </a:r>
          <a:r>
            <a:rPr lang="en-GB" dirty="0" err="1" smtClean="0"/>
            <a:t>ligjor</a:t>
          </a:r>
          <a:r>
            <a:rPr lang="en-GB" dirty="0" smtClean="0"/>
            <a:t>, </a:t>
          </a:r>
          <a:r>
            <a:rPr lang="en-GB" dirty="0" err="1" smtClean="0"/>
            <a:t>rregullator</a:t>
          </a:r>
          <a:r>
            <a:rPr lang="en-GB" dirty="0" smtClean="0"/>
            <a:t>.</a:t>
          </a:r>
          <a:endParaRPr lang="en-US" dirty="0"/>
        </a:p>
      </dgm:t>
    </dgm:pt>
    <dgm:pt modelId="{AB365D6F-DB68-4F2D-BDC7-BE552CD13D5C}" type="parTrans" cxnId="{CA9153B4-2950-42F9-BC61-CEAC77A4131F}">
      <dgm:prSet/>
      <dgm:spPr/>
      <dgm:t>
        <a:bodyPr/>
        <a:lstStyle/>
        <a:p>
          <a:endParaRPr lang="en-US"/>
        </a:p>
      </dgm:t>
    </dgm:pt>
    <dgm:pt modelId="{D6E5B5D0-E219-47CA-8211-68C647658BC4}" type="sibTrans" cxnId="{CA9153B4-2950-42F9-BC61-CEAC77A4131F}">
      <dgm:prSet/>
      <dgm:spPr/>
      <dgm:t>
        <a:bodyPr/>
        <a:lstStyle/>
        <a:p>
          <a:endParaRPr lang="en-US"/>
        </a:p>
      </dgm:t>
    </dgm:pt>
    <dgm:pt modelId="{E9D2F15D-C23E-429A-A918-5362A1B3521F}">
      <dgm:prSet phldrT="[Text]"/>
      <dgm:spPr/>
      <dgm:t>
        <a:bodyPr/>
        <a:lstStyle/>
        <a:p>
          <a:r>
            <a:rPr lang="en-GB" dirty="0" err="1" smtClean="0"/>
            <a:t>Zbatimi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programit</a:t>
          </a:r>
          <a:r>
            <a:rPr lang="en-GB" dirty="0" smtClean="0"/>
            <a:t> </a:t>
          </a:r>
          <a:r>
            <a:rPr lang="en-GB" dirty="0" err="1" smtClean="0"/>
            <a:t>për</a:t>
          </a:r>
          <a:r>
            <a:rPr lang="en-GB" dirty="0" smtClean="0"/>
            <a:t> </a:t>
          </a:r>
          <a:r>
            <a:rPr lang="en-GB" dirty="0" err="1" smtClean="0"/>
            <a:t>riorganizimin</a:t>
          </a:r>
          <a:r>
            <a:rPr lang="en-GB" dirty="0" smtClean="0"/>
            <a:t> e </a:t>
          </a:r>
          <a:r>
            <a:rPr lang="en-GB" dirty="0" err="1" smtClean="0"/>
            <a:t>shërbimeve</a:t>
          </a:r>
          <a:r>
            <a:rPr lang="en-GB" dirty="0" smtClean="0"/>
            <a:t>.</a:t>
          </a:r>
          <a:endParaRPr lang="en-US" dirty="0"/>
        </a:p>
      </dgm:t>
    </dgm:pt>
    <dgm:pt modelId="{8EE24C74-99A6-451F-9677-F80162F5E1BF}" type="sibTrans" cxnId="{57EBAADB-265B-4E90-A763-C96B8BC0A1DA}">
      <dgm:prSet/>
      <dgm:spPr/>
      <dgm:t>
        <a:bodyPr/>
        <a:lstStyle/>
        <a:p>
          <a:endParaRPr lang="en-US"/>
        </a:p>
      </dgm:t>
    </dgm:pt>
    <dgm:pt modelId="{5F39FBF7-9CC6-48D9-A249-CE25D346599F}" type="parTrans" cxnId="{57EBAADB-265B-4E90-A763-C96B8BC0A1DA}">
      <dgm:prSet/>
      <dgm:spPr/>
      <dgm:t>
        <a:bodyPr/>
        <a:lstStyle/>
        <a:p>
          <a:endParaRPr lang="en-US"/>
        </a:p>
      </dgm:t>
    </dgm:pt>
    <dgm:pt modelId="{8EB6461F-389F-4A4E-8E1D-33BB985EE3D9}" type="pres">
      <dgm:prSet presAssocID="{29A2BEAF-EE1A-4F2E-9A42-37D6108C59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FA2C5-B61C-462B-A916-54CF042BAB85}" type="pres">
      <dgm:prSet presAssocID="{5008A8B7-8915-402F-96E9-7C8F290F4C79}" presName="parentLin" presStyleCnt="0"/>
      <dgm:spPr/>
    </dgm:pt>
    <dgm:pt modelId="{CF96FEAC-BC7A-4ECF-8904-F547E66F4E72}" type="pres">
      <dgm:prSet presAssocID="{5008A8B7-8915-402F-96E9-7C8F290F4C7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DBC0029-7AB0-418E-B767-2CC74D24D253}" type="pres">
      <dgm:prSet presAssocID="{5008A8B7-8915-402F-96E9-7C8F290F4C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88DCF-6EC2-4F26-A45D-19B341697A1E}" type="pres">
      <dgm:prSet presAssocID="{5008A8B7-8915-402F-96E9-7C8F290F4C79}" presName="negativeSpace" presStyleCnt="0"/>
      <dgm:spPr/>
    </dgm:pt>
    <dgm:pt modelId="{22900C89-6637-48E3-9103-854C04A91A98}" type="pres">
      <dgm:prSet presAssocID="{5008A8B7-8915-402F-96E9-7C8F290F4C7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5BD36-0C27-4CE1-9264-CF33B1030A7D}" srcId="{5008A8B7-8915-402F-96E9-7C8F290F4C79}" destId="{61AB84A9-B547-4A4F-9549-C22F77725ACD}" srcOrd="0" destOrd="0" parTransId="{1E55259E-D517-4BD0-8BC1-51450C56C24B}" sibTransId="{D13B7F6A-2E19-416F-8EDD-2852B48D216D}"/>
    <dgm:cxn modelId="{B94ECAF3-DB2E-4B99-847D-3D3446DF0A18}" type="presOf" srcId="{567097BD-C671-4E2E-BB9E-B0F7A6CA2762}" destId="{22900C89-6637-48E3-9103-854C04A91A98}" srcOrd="0" destOrd="3" presId="urn:microsoft.com/office/officeart/2005/8/layout/list1"/>
    <dgm:cxn modelId="{D2DCC0F5-C822-48CB-9DCC-D81D2C48A680}" type="presOf" srcId="{5008A8B7-8915-402F-96E9-7C8F290F4C79}" destId="{ADBC0029-7AB0-418E-B767-2CC74D24D253}" srcOrd="1" destOrd="0" presId="urn:microsoft.com/office/officeart/2005/8/layout/list1"/>
    <dgm:cxn modelId="{CA9153B4-2950-42F9-BC61-CEAC77A4131F}" srcId="{5008A8B7-8915-402F-96E9-7C8F290F4C79}" destId="{B3B62623-32BD-423F-8FDE-C1FBE2827DD8}" srcOrd="5" destOrd="0" parTransId="{AB365D6F-DB68-4F2D-BDC7-BE552CD13D5C}" sibTransId="{D6E5B5D0-E219-47CA-8211-68C647658BC4}"/>
    <dgm:cxn modelId="{AC4DEEDD-84D8-40F4-A2E6-837D096B6607}" type="presOf" srcId="{5008A8B7-8915-402F-96E9-7C8F290F4C79}" destId="{CF96FEAC-BC7A-4ECF-8904-F547E66F4E72}" srcOrd="0" destOrd="0" presId="urn:microsoft.com/office/officeart/2005/8/layout/list1"/>
    <dgm:cxn modelId="{48EE270D-F59E-462A-B6E4-19B8D7322853}" type="presOf" srcId="{493C82E7-0F5A-4AC5-AEB0-13480C8F1B04}" destId="{22900C89-6637-48E3-9103-854C04A91A98}" srcOrd="0" destOrd="4" presId="urn:microsoft.com/office/officeart/2005/8/layout/list1"/>
    <dgm:cxn modelId="{FEB4A549-0D4F-4779-B3B7-59F41683D214}" type="presOf" srcId="{B3B62623-32BD-423F-8FDE-C1FBE2827DD8}" destId="{22900C89-6637-48E3-9103-854C04A91A98}" srcOrd="0" destOrd="5" presId="urn:microsoft.com/office/officeart/2005/8/layout/list1"/>
    <dgm:cxn modelId="{88E2B9ED-AE56-4717-BACA-34902E0CCD88}" type="presOf" srcId="{61AB84A9-B547-4A4F-9549-C22F77725ACD}" destId="{22900C89-6637-48E3-9103-854C04A91A98}" srcOrd="0" destOrd="0" presId="urn:microsoft.com/office/officeart/2005/8/layout/list1"/>
    <dgm:cxn modelId="{920DC8A9-882B-48BD-8878-142B79731A07}" srcId="{5008A8B7-8915-402F-96E9-7C8F290F4C79}" destId="{493C82E7-0F5A-4AC5-AEB0-13480C8F1B04}" srcOrd="4" destOrd="0" parTransId="{3716C518-DC27-419A-B4AD-06E11014A92C}" sibTransId="{DE11E35C-39EF-496B-A65C-3BF3C4C62545}"/>
    <dgm:cxn modelId="{9E75ED8A-F6E3-4920-8A73-FEE76DA9E2C4}" srcId="{29A2BEAF-EE1A-4F2E-9A42-37D6108C595B}" destId="{5008A8B7-8915-402F-96E9-7C8F290F4C79}" srcOrd="0" destOrd="0" parTransId="{029D5E0E-EABF-4281-A73B-854AAB4127D5}" sibTransId="{DEDA982F-3EB0-4AD6-A230-C2F952FAED8C}"/>
    <dgm:cxn modelId="{0F9D5BDB-045A-49C0-83CC-0F927F09B9BB}" type="presOf" srcId="{29A2BEAF-EE1A-4F2E-9A42-37D6108C595B}" destId="{8EB6461F-389F-4A4E-8E1D-33BB985EE3D9}" srcOrd="0" destOrd="0" presId="urn:microsoft.com/office/officeart/2005/8/layout/list1"/>
    <dgm:cxn modelId="{14E795D1-7C3C-4FBF-90CF-FB12B4CCD044}" type="presOf" srcId="{E9D2F15D-C23E-429A-A918-5362A1B3521F}" destId="{22900C89-6637-48E3-9103-854C04A91A98}" srcOrd="0" destOrd="2" presId="urn:microsoft.com/office/officeart/2005/8/layout/list1"/>
    <dgm:cxn modelId="{6298340B-A569-455C-9B38-5ABB27D02728}" srcId="{5008A8B7-8915-402F-96E9-7C8F290F4C79}" destId="{ED708002-18A3-4E88-8C9A-568DDE561A15}" srcOrd="1" destOrd="0" parTransId="{0429827A-22E5-411A-9B85-F4C4F4E4425C}" sibTransId="{FF63CC13-6984-4966-941C-2606BB8FEAD2}"/>
    <dgm:cxn modelId="{57EBAADB-265B-4E90-A763-C96B8BC0A1DA}" srcId="{5008A8B7-8915-402F-96E9-7C8F290F4C79}" destId="{E9D2F15D-C23E-429A-A918-5362A1B3521F}" srcOrd="2" destOrd="0" parTransId="{5F39FBF7-9CC6-48D9-A249-CE25D346599F}" sibTransId="{8EE24C74-99A6-451F-9677-F80162F5E1BF}"/>
    <dgm:cxn modelId="{4E66FF4D-38BB-49A4-9C5F-9FD2FE0697EE}" srcId="{5008A8B7-8915-402F-96E9-7C8F290F4C79}" destId="{567097BD-C671-4E2E-BB9E-B0F7A6CA2762}" srcOrd="3" destOrd="0" parTransId="{5BB1030B-1B54-4BC8-8262-2ACF5959E3EB}" sibTransId="{BB8D9BDC-BEF7-47E1-9D4E-20925FBA3FD6}"/>
    <dgm:cxn modelId="{8744052A-FFBD-42EE-8CC1-9F312D6FB00C}" type="presOf" srcId="{ED708002-18A3-4E88-8C9A-568DDE561A15}" destId="{22900C89-6637-48E3-9103-854C04A91A98}" srcOrd="0" destOrd="1" presId="urn:microsoft.com/office/officeart/2005/8/layout/list1"/>
    <dgm:cxn modelId="{A23A6CC3-ECFF-4141-8E6A-81CE99A95758}" type="presParOf" srcId="{8EB6461F-389F-4A4E-8E1D-33BB985EE3D9}" destId="{9F3FA2C5-B61C-462B-A916-54CF042BAB85}" srcOrd="0" destOrd="0" presId="urn:microsoft.com/office/officeart/2005/8/layout/list1"/>
    <dgm:cxn modelId="{230375AF-86EC-4E57-BF1B-64203FFE6D0F}" type="presParOf" srcId="{9F3FA2C5-B61C-462B-A916-54CF042BAB85}" destId="{CF96FEAC-BC7A-4ECF-8904-F547E66F4E72}" srcOrd="0" destOrd="0" presId="urn:microsoft.com/office/officeart/2005/8/layout/list1"/>
    <dgm:cxn modelId="{9996A7B9-9391-4F92-AFD5-CCD405945DEF}" type="presParOf" srcId="{9F3FA2C5-B61C-462B-A916-54CF042BAB85}" destId="{ADBC0029-7AB0-418E-B767-2CC74D24D253}" srcOrd="1" destOrd="0" presId="urn:microsoft.com/office/officeart/2005/8/layout/list1"/>
    <dgm:cxn modelId="{5113EC5B-3CCC-4A38-B8A5-19733223B92A}" type="presParOf" srcId="{8EB6461F-389F-4A4E-8E1D-33BB985EE3D9}" destId="{4B588DCF-6EC2-4F26-A45D-19B341697A1E}" srcOrd="1" destOrd="0" presId="urn:microsoft.com/office/officeart/2005/8/layout/list1"/>
    <dgm:cxn modelId="{B8EA8DB9-97C0-4CD3-B0DD-C7F8F1FCAEB6}" type="presParOf" srcId="{8EB6461F-389F-4A4E-8E1D-33BB985EE3D9}" destId="{22900C89-6637-48E3-9103-854C04A91A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AA237-6EF9-4DD6-A006-36EC09DDC649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3B7C62-2C1D-4E12-ADAF-DB2FC6290869}" type="pres">
      <dgm:prSet presAssocID="{80AAA237-6EF9-4DD6-A006-36EC09DDC6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9D44B-9F52-4A65-BDAA-9E19E72EC894}" type="presOf" srcId="{80AAA237-6EF9-4DD6-A006-36EC09DDC649}" destId="{5D3B7C62-2C1D-4E12-ADAF-DB2FC6290869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6B451-3995-214F-93B8-AD497CE828BE}">
      <dsp:nvSpPr>
        <dsp:cNvPr id="0" name=""/>
        <dsp:cNvSpPr/>
      </dsp:nvSpPr>
      <dsp:spPr>
        <a:xfrm>
          <a:off x="0" y="58119"/>
          <a:ext cx="5065776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VIZIONI</a:t>
          </a:r>
          <a:r>
            <a:rPr lang="sq-AL" sz="2500" kern="1200" dirty="0"/>
            <a:t>	</a:t>
          </a:r>
          <a:endParaRPr lang="en-US" sz="2500" kern="1200" dirty="0"/>
        </a:p>
      </dsp:txBody>
      <dsp:txXfrm>
        <a:off x="29271" y="87390"/>
        <a:ext cx="5007234" cy="541083"/>
      </dsp:txXfrm>
    </dsp:sp>
    <dsp:sp modelId="{DFC5B18C-62AA-3A4B-B357-01FB384BD027}">
      <dsp:nvSpPr>
        <dsp:cNvPr id="0" name=""/>
        <dsp:cNvSpPr/>
      </dsp:nvSpPr>
      <dsp:spPr>
        <a:xfrm>
          <a:off x="0" y="729744"/>
          <a:ext cx="5065776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MISIONI</a:t>
          </a:r>
          <a:r>
            <a:rPr lang="sq-AL" sz="2500" kern="1200" dirty="0" smtClean="0"/>
            <a:t>	</a:t>
          </a:r>
          <a:endParaRPr lang="en-US" sz="2500" kern="1200" dirty="0"/>
        </a:p>
      </dsp:txBody>
      <dsp:txXfrm>
        <a:off x="29271" y="759015"/>
        <a:ext cx="5007234" cy="541083"/>
      </dsp:txXfrm>
    </dsp:sp>
    <dsp:sp modelId="{19927CA4-C0FA-784D-B940-C970E3DC5C0A}">
      <dsp:nvSpPr>
        <dsp:cNvPr id="0" name=""/>
        <dsp:cNvSpPr/>
      </dsp:nvSpPr>
      <dsp:spPr>
        <a:xfrm>
          <a:off x="0" y="1401369"/>
          <a:ext cx="5065776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PARIMET UDHËZUESE</a:t>
          </a:r>
          <a:endParaRPr lang="en-US" sz="2500" kern="1200" dirty="0"/>
        </a:p>
      </dsp:txBody>
      <dsp:txXfrm>
        <a:off x="29271" y="1430640"/>
        <a:ext cx="5007234" cy="541083"/>
      </dsp:txXfrm>
    </dsp:sp>
    <dsp:sp modelId="{32D7BB63-05DE-A24C-9E0A-2EE9EC5BCBED}">
      <dsp:nvSpPr>
        <dsp:cNvPr id="0" name=""/>
        <dsp:cNvSpPr/>
      </dsp:nvSpPr>
      <dsp:spPr>
        <a:xfrm>
          <a:off x="0" y="2072994"/>
          <a:ext cx="5065776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OBJEKTIVAT STRATEGJIKË</a:t>
          </a:r>
          <a:endParaRPr lang="en-US" sz="2500" kern="1200" dirty="0"/>
        </a:p>
      </dsp:txBody>
      <dsp:txXfrm>
        <a:off x="29271" y="2102265"/>
        <a:ext cx="5007234" cy="541083"/>
      </dsp:txXfrm>
    </dsp:sp>
    <dsp:sp modelId="{05587214-D1E1-42C4-8FFF-1B8219F0DCF1}">
      <dsp:nvSpPr>
        <dsp:cNvPr id="0" name=""/>
        <dsp:cNvSpPr/>
      </dsp:nvSpPr>
      <dsp:spPr>
        <a:xfrm>
          <a:off x="0" y="2744619"/>
          <a:ext cx="5065776" cy="5996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MASAT PRIORITARE</a:t>
          </a:r>
          <a:endParaRPr lang="en-US" sz="2500" kern="1200" dirty="0"/>
        </a:p>
      </dsp:txBody>
      <dsp:txXfrm>
        <a:off x="29271" y="2773890"/>
        <a:ext cx="5007234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F5C7D-8FF9-4B2E-A7A5-012E8FB7975A}">
      <dsp:nvSpPr>
        <dsp:cNvPr id="0" name=""/>
        <dsp:cNvSpPr/>
      </dsp:nvSpPr>
      <dsp:spPr>
        <a:xfrm rot="5400000">
          <a:off x="4828999" y="-1969822"/>
          <a:ext cx="770949" cy="49077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smtClean="0"/>
            <a:t>Shërbimet e furnizimit me ujë dhe kanalizime duhet të jenë ekologjikisht, teknikisht dhe financiarisht të qëndrueshëm përmes mbulimit të plotë të kostos.</a:t>
          </a:r>
          <a:endParaRPr lang="en-US" sz="1300" b="0" kern="1200" dirty="0"/>
        </a:p>
      </dsp:txBody>
      <dsp:txXfrm rot="-5400000">
        <a:off x="2760604" y="136208"/>
        <a:ext cx="4870105" cy="695679"/>
      </dsp:txXfrm>
    </dsp:sp>
    <dsp:sp modelId="{01715C35-C2EB-4285-A017-C5BD4255F6A5}">
      <dsp:nvSpPr>
        <dsp:cNvPr id="0" name=""/>
        <dsp:cNvSpPr/>
      </dsp:nvSpPr>
      <dsp:spPr>
        <a:xfrm>
          <a:off x="0" y="2204"/>
          <a:ext cx="2760603" cy="963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Arial"/>
              <a:ea typeface="Helvetica Neue Medium"/>
              <a:cs typeface="Arial"/>
            </a:rPr>
            <a:t>QËNDRUESHMËRIA</a:t>
          </a:r>
          <a:endParaRPr lang="en-US" sz="1700" kern="1200" dirty="0"/>
        </a:p>
      </dsp:txBody>
      <dsp:txXfrm>
        <a:off x="47043" y="49247"/>
        <a:ext cx="2666517" cy="869601"/>
      </dsp:txXfrm>
    </dsp:sp>
    <dsp:sp modelId="{05C80922-E515-452F-B394-9D2ACCB2209C}">
      <dsp:nvSpPr>
        <dsp:cNvPr id="0" name=""/>
        <dsp:cNvSpPr/>
      </dsp:nvSpPr>
      <dsp:spPr>
        <a:xfrm rot="5400000">
          <a:off x="4828999" y="-957950"/>
          <a:ext cx="770949" cy="4907740"/>
        </a:xfrm>
        <a:prstGeom prst="round2SameRect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smtClean="0"/>
            <a:t>Sektori i furnizimit me ujë dhe kanalizime ofron qasje universale që i plotëson të gjitha kërkesat rregullatore / europiane sipas parimit ndotësi paguan.</a:t>
          </a:r>
          <a:endParaRPr lang="en-US" sz="1300" b="0" kern="1200" dirty="0"/>
        </a:p>
      </dsp:txBody>
      <dsp:txXfrm rot="-5400000">
        <a:off x="2760604" y="1148080"/>
        <a:ext cx="4870105" cy="695679"/>
      </dsp:txXfrm>
    </dsp:sp>
    <dsp:sp modelId="{679C8DBF-6D6C-44D8-AD58-5E9ECFAB7D9C}">
      <dsp:nvSpPr>
        <dsp:cNvPr id="0" name=""/>
        <dsp:cNvSpPr/>
      </dsp:nvSpPr>
      <dsp:spPr>
        <a:xfrm>
          <a:off x="0" y="1014075"/>
          <a:ext cx="2760603" cy="963687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Arial"/>
              <a:ea typeface="Helvetica Neue Medium"/>
              <a:cs typeface="Arial"/>
            </a:rPr>
            <a:t>PËRPUTHSHMËRIA</a:t>
          </a:r>
          <a:endParaRPr lang="en-US" sz="1700" kern="1200" dirty="0"/>
        </a:p>
      </dsp:txBody>
      <dsp:txXfrm>
        <a:off x="47043" y="1061118"/>
        <a:ext cx="2666517" cy="869601"/>
      </dsp:txXfrm>
    </dsp:sp>
    <dsp:sp modelId="{4946043D-CD6D-4842-A4CD-700E41E97266}">
      <dsp:nvSpPr>
        <dsp:cNvPr id="0" name=""/>
        <dsp:cNvSpPr/>
      </dsp:nvSpPr>
      <dsp:spPr>
        <a:xfrm rot="5400000">
          <a:off x="4828999" y="53920"/>
          <a:ext cx="770949" cy="4907740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dirty="0" err="1" smtClean="0"/>
            <a:t>Shoqëritë</a:t>
          </a:r>
          <a:r>
            <a:rPr lang="en-GB" sz="1300" b="0" kern="1200" dirty="0" smtClean="0"/>
            <a:t> e </a:t>
          </a:r>
          <a:r>
            <a:rPr lang="en-GB" sz="1300" b="0" kern="1200" dirty="0" err="1" smtClean="0"/>
            <a:t>furnizimit</a:t>
          </a:r>
          <a:r>
            <a:rPr lang="en-GB" sz="1300" b="0" kern="1200" dirty="0" smtClean="0"/>
            <a:t> me </a:t>
          </a:r>
          <a:r>
            <a:rPr lang="en-GB" sz="1300" b="0" kern="1200" dirty="0" err="1" smtClean="0"/>
            <a:t>ujë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dhe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kanalizime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të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kenë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efikasitet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dhe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performancë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të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cilësisë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së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shërbimit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në</a:t>
          </a:r>
          <a:r>
            <a:rPr lang="en-GB" sz="1300" b="0" kern="1200" baseline="0" dirty="0" smtClean="0"/>
            <a:t> </a:t>
          </a:r>
          <a:r>
            <a:rPr lang="en-GB" sz="1300" b="0" kern="1200" baseline="0" dirty="0" err="1" smtClean="0"/>
            <a:t>përputhje</a:t>
          </a:r>
          <a:r>
            <a:rPr lang="en-GB" sz="1300" b="0" kern="1200" baseline="0" dirty="0" smtClean="0"/>
            <a:t> </a:t>
          </a:r>
          <a:r>
            <a:rPr lang="en-GB" sz="1300" b="0" kern="1200" dirty="0" smtClean="0"/>
            <a:t>me </a:t>
          </a:r>
          <a:r>
            <a:rPr lang="en-GB" sz="1300" b="0" kern="1200" dirty="0" err="1" smtClean="0"/>
            <a:t>praktikën</a:t>
          </a:r>
          <a:r>
            <a:rPr lang="en-GB" sz="1300" b="0" kern="1200" dirty="0" smtClean="0"/>
            <a:t> e </a:t>
          </a:r>
          <a:r>
            <a:rPr lang="en-GB" sz="1300" b="0" kern="1200" dirty="0" err="1" smtClean="0"/>
            <a:t>mirë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europiane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dhe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sipas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parimeve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të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ekonomisë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qarkulluese</a:t>
          </a:r>
          <a:r>
            <a:rPr lang="en-GB" sz="1300" b="0" kern="1200" dirty="0" smtClean="0"/>
            <a:t>.</a:t>
          </a:r>
          <a:endParaRPr lang="en-US" sz="1300" b="0" kern="1200" dirty="0"/>
        </a:p>
      </dsp:txBody>
      <dsp:txXfrm rot="-5400000">
        <a:off x="2760604" y="2159951"/>
        <a:ext cx="4870105" cy="695679"/>
      </dsp:txXfrm>
    </dsp:sp>
    <dsp:sp modelId="{7BAC60F3-2DEA-4571-B60E-FDFBDE273982}">
      <dsp:nvSpPr>
        <dsp:cNvPr id="0" name=""/>
        <dsp:cNvSpPr/>
      </dsp:nvSpPr>
      <dsp:spPr>
        <a:xfrm>
          <a:off x="0" y="2025947"/>
          <a:ext cx="2760603" cy="96368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Arial"/>
              <a:ea typeface="Helvetica Neue Medium"/>
              <a:cs typeface="Arial"/>
            </a:rPr>
            <a:t>EFIÇENCA</a:t>
          </a:r>
        </a:p>
      </dsp:txBody>
      <dsp:txXfrm>
        <a:off x="47043" y="2072990"/>
        <a:ext cx="2666517" cy="869601"/>
      </dsp:txXfrm>
    </dsp:sp>
    <dsp:sp modelId="{1B27F981-3AD5-4657-8828-8D04DD5E11FA}">
      <dsp:nvSpPr>
        <dsp:cNvPr id="0" name=""/>
        <dsp:cNvSpPr/>
      </dsp:nvSpPr>
      <dsp:spPr>
        <a:xfrm rot="5400000">
          <a:off x="4828999" y="1065792"/>
          <a:ext cx="770949" cy="4907740"/>
        </a:xfrm>
        <a:prstGeom prst="round2SameRect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smtClean="0"/>
            <a:t>Të sigurohet ofrimi i shërbimeve të furnizimit me ujë dhe kanalizimeve për konsumatorët me një çmim të përballueshëm.</a:t>
          </a:r>
          <a:endParaRPr lang="en-US" sz="1300" b="0" kern="1200" dirty="0"/>
        </a:p>
      </dsp:txBody>
      <dsp:txXfrm rot="-5400000">
        <a:off x="2760604" y="3171823"/>
        <a:ext cx="4870105" cy="695679"/>
      </dsp:txXfrm>
    </dsp:sp>
    <dsp:sp modelId="{32F1CA5E-49B1-462A-AC1E-650165BE298E}">
      <dsp:nvSpPr>
        <dsp:cNvPr id="0" name=""/>
        <dsp:cNvSpPr/>
      </dsp:nvSpPr>
      <dsp:spPr>
        <a:xfrm>
          <a:off x="0" y="3037818"/>
          <a:ext cx="2760603" cy="963687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smtClean="0">
              <a:latin typeface="Arial"/>
              <a:ea typeface="Helvetica Neue Medium"/>
              <a:cs typeface="Arial"/>
            </a:rPr>
            <a:t>PËRBALLUESHMËRIA</a:t>
          </a:r>
          <a:endParaRPr lang="en-US" sz="1700" kern="1200" dirty="0"/>
        </a:p>
      </dsp:txBody>
      <dsp:txXfrm>
        <a:off x="47043" y="3084861"/>
        <a:ext cx="2666517" cy="869601"/>
      </dsp:txXfrm>
    </dsp:sp>
    <dsp:sp modelId="{155B1B15-52FE-4CD2-9586-8C737D0B8870}">
      <dsp:nvSpPr>
        <dsp:cNvPr id="0" name=""/>
        <dsp:cNvSpPr/>
      </dsp:nvSpPr>
      <dsp:spPr>
        <a:xfrm rot="5400000">
          <a:off x="4828999" y="2077664"/>
          <a:ext cx="770949" cy="490774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kern="1200" dirty="0" err="1" smtClean="0"/>
            <a:t>Të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sigurohet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pjesëmarrja</a:t>
          </a:r>
          <a:r>
            <a:rPr lang="en-GB" sz="1300" b="0" kern="1200" dirty="0" smtClean="0"/>
            <a:t> e </a:t>
          </a:r>
          <a:r>
            <a:rPr lang="en-GB" sz="1300" b="0" kern="1200" dirty="0" err="1" smtClean="0"/>
            <a:t>publikut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dhe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transparenca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në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politikat</a:t>
          </a:r>
          <a:r>
            <a:rPr lang="en-GB" sz="1300" b="0" kern="1200" dirty="0" smtClean="0"/>
            <a:t> e </a:t>
          </a:r>
          <a:r>
            <a:rPr lang="en-GB" sz="1300" b="0" kern="1200" dirty="0" err="1" smtClean="0"/>
            <a:t>ujit</a:t>
          </a:r>
          <a:r>
            <a:rPr lang="en-GB" sz="1300" b="0" kern="1200" dirty="0" smtClean="0"/>
            <a:t>. </a:t>
          </a:r>
          <a:endParaRPr lang="en-US" sz="1300" b="0" kern="1200" dirty="0"/>
        </a:p>
      </dsp:txBody>
      <dsp:txXfrm rot="-5400000">
        <a:off x="2760604" y="4183695"/>
        <a:ext cx="4870105" cy="695679"/>
      </dsp:txXfrm>
    </dsp:sp>
    <dsp:sp modelId="{50143059-1613-460D-BA1A-4A7DCC8CB450}">
      <dsp:nvSpPr>
        <dsp:cNvPr id="0" name=""/>
        <dsp:cNvSpPr/>
      </dsp:nvSpPr>
      <dsp:spPr>
        <a:xfrm>
          <a:off x="0" y="4049690"/>
          <a:ext cx="2760603" cy="96368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TRANSPARENCA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43" y="4096733"/>
        <a:ext cx="2666517" cy="869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00C89-6637-48E3-9103-854C04A91A98}">
      <dsp:nvSpPr>
        <dsp:cNvPr id="0" name=""/>
        <dsp:cNvSpPr/>
      </dsp:nvSpPr>
      <dsp:spPr>
        <a:xfrm>
          <a:off x="0" y="367896"/>
          <a:ext cx="8229600" cy="4129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Zgjerimi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përmirësimi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aksesit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në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sistemet</a:t>
          </a:r>
          <a:r>
            <a:rPr lang="en-GB" sz="2300" kern="1200" dirty="0" smtClean="0"/>
            <a:t> e </a:t>
          </a:r>
          <a:r>
            <a:rPr lang="en-GB" sz="2300" kern="1200" dirty="0" err="1" smtClean="0"/>
            <a:t>furnizimit</a:t>
          </a:r>
          <a:r>
            <a:rPr lang="en-GB" sz="2300" kern="1200" dirty="0" smtClean="0"/>
            <a:t> me </a:t>
          </a:r>
          <a:r>
            <a:rPr lang="en-GB" sz="2300" kern="1200" dirty="0" err="1" smtClean="0"/>
            <a:t>ujë</a:t>
          </a:r>
          <a:r>
            <a:rPr lang="en-GB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Zgjerimi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përmirësimi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aksesit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në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sistemet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për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grumbullimin</a:t>
          </a:r>
          <a:r>
            <a:rPr lang="en-GB" sz="2300" kern="1200" dirty="0" smtClean="0"/>
            <a:t>, </a:t>
          </a:r>
          <a:r>
            <a:rPr lang="en-GB" sz="2300" kern="1200" dirty="0" err="1" smtClean="0"/>
            <a:t>largimin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trajtimin</a:t>
          </a:r>
          <a:r>
            <a:rPr lang="en-GB" sz="2300" kern="1200" dirty="0" smtClean="0"/>
            <a:t> e </a:t>
          </a:r>
          <a:r>
            <a:rPr lang="en-GB" sz="2300" kern="1200" dirty="0" err="1" smtClean="0"/>
            <a:t>ujrave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të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ndotura</a:t>
          </a:r>
          <a:r>
            <a:rPr lang="en-GB" sz="2300" kern="1200" dirty="0" smtClean="0"/>
            <a:t> urbane.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Zbatimi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programit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për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riorganizimin</a:t>
          </a:r>
          <a:r>
            <a:rPr lang="en-GB" sz="2300" kern="1200" dirty="0" smtClean="0"/>
            <a:t> e </a:t>
          </a:r>
          <a:r>
            <a:rPr lang="en-GB" sz="2300" kern="1200" dirty="0" err="1" smtClean="0"/>
            <a:t>shërbimeve</a:t>
          </a:r>
          <a:r>
            <a:rPr lang="en-GB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Përmirësimi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qëndrueshmërisë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financiare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përballueshmërisë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së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shërbimeve</a:t>
          </a:r>
          <a:r>
            <a:rPr lang="en-GB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Rritja</a:t>
          </a:r>
          <a:r>
            <a:rPr lang="en-GB" sz="2300" kern="1200" dirty="0" smtClean="0"/>
            <a:t> e </a:t>
          </a:r>
          <a:r>
            <a:rPr lang="en-GB" sz="2300" kern="1200" dirty="0" err="1" smtClean="0"/>
            <a:t>kapaciteteve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miradministrimi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shërbimeve</a:t>
          </a:r>
          <a:r>
            <a:rPr lang="en-GB" sz="2300" kern="1200" dirty="0" smtClean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/>
            <a:t>Permiresimi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dhe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perditesimi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kuadrit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ligjor</a:t>
          </a:r>
          <a:r>
            <a:rPr lang="en-GB" sz="2300" kern="1200" dirty="0" smtClean="0"/>
            <a:t>, </a:t>
          </a:r>
          <a:r>
            <a:rPr lang="en-GB" sz="2300" kern="1200" dirty="0" err="1" smtClean="0"/>
            <a:t>rregullator</a:t>
          </a:r>
          <a:r>
            <a:rPr lang="en-GB" sz="2300" kern="1200" dirty="0" smtClean="0"/>
            <a:t>.</a:t>
          </a:r>
          <a:endParaRPr lang="en-US" sz="2300" kern="1200" dirty="0"/>
        </a:p>
      </dsp:txBody>
      <dsp:txXfrm>
        <a:off x="0" y="367896"/>
        <a:ext cx="8229600" cy="4129650"/>
      </dsp:txXfrm>
    </dsp:sp>
    <dsp:sp modelId="{ADBC0029-7AB0-418E-B767-2CC74D24D253}">
      <dsp:nvSpPr>
        <dsp:cNvPr id="0" name=""/>
        <dsp:cNvSpPr/>
      </dsp:nvSpPr>
      <dsp:spPr>
        <a:xfrm>
          <a:off x="411480" y="28416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QËLLIMET E POLITIKËS</a:t>
          </a:r>
          <a:endParaRPr lang="en-US" sz="2300" kern="1200" dirty="0"/>
        </a:p>
      </dsp:txBody>
      <dsp:txXfrm>
        <a:off x="444624" y="61560"/>
        <a:ext cx="56944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5B7-BBDA-4A88-AD00-002E442A6CAF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00255-DCF9-4001-912D-900C222D4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825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C8F0-A0A5-46B3-A16D-20C528660CE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477E-8AE7-443E-82C0-CBE435ECB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530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CA22E-474D-41FE-AB62-8A1F8FCD6B8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81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477E-8AE7-443E-82C0-CBE435ECB9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477E-8AE7-443E-82C0-CBE435ECB9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6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6D4A-9AA5-4DFA-899F-9802D2F4FAA4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9EF8-2E4B-4FF9-8474-2DEC0FA12B82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F90-415F-4674-89C6-FC6CF1E7A725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2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57D9-BDFC-4C8D-9B1A-18F16FB88A16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6AA0-3D2C-4806-9511-65268BA2C86D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5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E2C-71C2-4764-BF4C-61EFF81919BE}" type="datetime1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D26-6DE1-4B99-A1A9-113FAC53014B}" type="datetime1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2384-3FCB-4811-9AC9-297475D27050}" type="datetime1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ED8-2841-442B-94B2-4A94BCBA393E}" type="datetime1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5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0C52-1EAB-4EB6-8E0A-98FAD94147B6}" type="datetime1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E764-0F74-4290-B5E0-F518BE8B1A5E}" type="datetime1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3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EC3C-6A3A-4139-B897-5BC1C13F7EFE}" type="datetime1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27B2-6EAF-4A60-A1BF-75671DAF1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8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18"/>
          <p:cNvGrpSpPr>
            <a:grpSpLocks/>
          </p:cNvGrpSpPr>
          <p:nvPr/>
        </p:nvGrpSpPr>
        <p:grpSpPr bwMode="auto">
          <a:xfrm>
            <a:off x="107504" y="303639"/>
            <a:ext cx="8856984" cy="6437729"/>
            <a:chOff x="0" y="193"/>
            <a:chExt cx="5760" cy="4145"/>
          </a:xfrm>
        </p:grpSpPr>
        <p:pic>
          <p:nvPicPr>
            <p:cNvPr id="16390" name="Picture 3" descr="99248.jpg"/>
            <p:cNvPicPr>
              <a:picLocks noChangeAspect="1"/>
            </p:cNvPicPr>
            <p:nvPr/>
          </p:nvPicPr>
          <p:blipFill>
            <a:blip r:embed="rId3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0" y="2324"/>
              <a:ext cx="5760" cy="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2" descr="AKU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9" y="193"/>
              <a:ext cx="44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Title 1"/>
          <p:cNvSpPr>
            <a:spLocks/>
          </p:cNvSpPr>
          <p:nvPr/>
        </p:nvSpPr>
        <p:spPr bwMode="auto">
          <a:xfrm>
            <a:off x="899592" y="3657921"/>
            <a:ext cx="7793037" cy="49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12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Dhjetor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2022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753"/>
            <a:ext cx="2016224" cy="12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46F2A5-D7F4-4D33-BA13-EC174DAFE03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9"/>
          <a:stretch/>
        </p:blipFill>
        <p:spPr bwMode="auto">
          <a:xfrm>
            <a:off x="5930667" y="219496"/>
            <a:ext cx="2520280" cy="1260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21044" y="2342981"/>
            <a:ext cx="78299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STRATEGJIA KOMBËTARE E SEKTORIT TË FURNIZIMIT ME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UJË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DHE KANALIZIMEVE, 2023-2030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67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MASAT PRIORITARE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073"/>
            <a:ext cx="8229600" cy="241592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GB" sz="1400" b="1" dirty="0" err="1" smtClean="0"/>
              <a:t>Qëllimi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politikës</a:t>
            </a:r>
            <a:r>
              <a:rPr lang="en-GB" sz="1400" b="1" dirty="0" smtClean="0"/>
              <a:t> 5</a:t>
            </a:r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platforme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mekanizimave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zhvillimin</a:t>
            </a:r>
            <a:r>
              <a:rPr lang="en-GB" sz="1400" dirty="0"/>
              <a:t> e </a:t>
            </a:r>
            <a:r>
              <a:rPr lang="en-GB" sz="1400" dirty="0" err="1"/>
              <a:t>njohurive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trajnimeve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gjithë</a:t>
            </a:r>
            <a:r>
              <a:rPr lang="en-GB" sz="1400" dirty="0"/>
              <a:t> </a:t>
            </a:r>
            <a:r>
              <a:rPr lang="en-GB" sz="1400" dirty="0" err="1"/>
              <a:t>aktorët</a:t>
            </a:r>
            <a:r>
              <a:rPr lang="en-GB" sz="1400" dirty="0"/>
              <a:t> </a:t>
            </a:r>
            <a:r>
              <a:rPr lang="en-GB" sz="1400" dirty="0" err="1"/>
              <a:t>sektorialë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nivel</a:t>
            </a:r>
            <a:r>
              <a:rPr lang="en-GB" sz="1400" dirty="0"/>
              <a:t> </a:t>
            </a:r>
            <a:r>
              <a:rPr lang="en-GB" sz="1400" dirty="0" err="1"/>
              <a:t>qëndror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lokal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Zbatimi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vazhdueshëm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programit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trajnimin</a:t>
            </a:r>
            <a:r>
              <a:rPr lang="en-GB" sz="1400" dirty="0"/>
              <a:t> e </a:t>
            </a:r>
            <a:r>
              <a:rPr lang="en-GB" sz="1400" dirty="0" err="1"/>
              <a:t>punonjësve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shoqërive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UK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rritjen</a:t>
            </a:r>
            <a:r>
              <a:rPr lang="en-GB" sz="1400" dirty="0"/>
              <a:t> e </a:t>
            </a:r>
            <a:r>
              <a:rPr lang="en-GB" sz="1400" dirty="0" err="1"/>
              <a:t>kapaciteteve</a:t>
            </a:r>
            <a:r>
              <a:rPr lang="en-GB" sz="1400" dirty="0"/>
              <a:t> </a:t>
            </a:r>
            <a:r>
              <a:rPr lang="en-GB" sz="1400" dirty="0" err="1"/>
              <a:t>profesionale</a:t>
            </a:r>
            <a:r>
              <a:rPr lang="en-GB" sz="1400" dirty="0"/>
              <a:t>, </a:t>
            </a:r>
            <a:r>
              <a:rPr lang="en-GB" sz="1400" dirty="0" err="1"/>
              <a:t>forcimin</a:t>
            </a:r>
            <a:r>
              <a:rPr lang="en-GB" sz="1400" dirty="0"/>
              <a:t> e </a:t>
            </a:r>
            <a:r>
              <a:rPr lang="en-GB" sz="1400" dirty="0" err="1"/>
              <a:t>bashkëpunimit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shkëmbimin</a:t>
            </a:r>
            <a:r>
              <a:rPr lang="en-GB" sz="1400" dirty="0"/>
              <a:t> e </a:t>
            </a:r>
            <a:r>
              <a:rPr lang="en-GB" sz="1400" dirty="0" err="1"/>
              <a:t>eksperiencave</a:t>
            </a:r>
            <a:r>
              <a:rPr lang="en-GB" sz="1400" dirty="0"/>
              <a:t> </a:t>
            </a:r>
            <a:r>
              <a:rPr lang="en-GB" sz="1400" dirty="0" err="1"/>
              <a:t>mes</a:t>
            </a:r>
            <a:r>
              <a:rPr lang="en-GB" sz="1400" dirty="0"/>
              <a:t> tyre.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Zbatimi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programit</a:t>
            </a:r>
            <a:r>
              <a:rPr lang="en-GB" sz="1400" dirty="0"/>
              <a:t> </a:t>
            </a:r>
            <a:r>
              <a:rPr lang="en-GB" sz="1400" dirty="0" err="1"/>
              <a:t>kombëtar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çertifikimit</a:t>
            </a:r>
            <a:r>
              <a:rPr lang="en-GB" sz="1400" dirty="0"/>
              <a:t> </a:t>
            </a:r>
            <a:r>
              <a:rPr lang="en-GB" sz="1400" dirty="0" err="1"/>
              <a:t>sipas</a:t>
            </a:r>
            <a:r>
              <a:rPr lang="en-GB" sz="1400" dirty="0"/>
              <a:t> </a:t>
            </a:r>
            <a:r>
              <a:rPr lang="en-GB" sz="1400" dirty="0" err="1"/>
              <a:t>objektivave</a:t>
            </a:r>
            <a:r>
              <a:rPr lang="en-GB" sz="1400" dirty="0"/>
              <a:t> </a:t>
            </a:r>
            <a:r>
              <a:rPr lang="en-GB" sz="1400" dirty="0" err="1"/>
              <a:t>që</a:t>
            </a:r>
            <a:r>
              <a:rPr lang="en-GB" sz="1400" dirty="0"/>
              <a:t> </a:t>
            </a:r>
            <a:r>
              <a:rPr lang="en-GB" sz="1400" dirty="0" err="1"/>
              <a:t>janë</a:t>
            </a:r>
            <a:r>
              <a:rPr lang="en-GB" sz="1400" dirty="0"/>
              <a:t> </a:t>
            </a:r>
            <a:r>
              <a:rPr lang="en-GB" sz="1400" dirty="0" err="1"/>
              <a:t>përcaktuar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secilën</a:t>
            </a:r>
            <a:r>
              <a:rPr lang="en-GB" sz="1400" dirty="0"/>
              <a:t> </a:t>
            </a:r>
            <a:r>
              <a:rPr lang="en-GB" sz="1400" dirty="0" err="1"/>
              <a:t>shoqëri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UK.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Hartimi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zbatimi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plani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detajuar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transformimin</a:t>
            </a:r>
            <a:r>
              <a:rPr lang="en-GB" sz="1400" dirty="0"/>
              <a:t> </a:t>
            </a:r>
            <a:r>
              <a:rPr lang="en-GB" sz="1400" dirty="0" err="1"/>
              <a:t>dixhital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qasjeje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integruar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sigurinë</a:t>
            </a:r>
            <a:r>
              <a:rPr lang="en-GB" sz="1400" dirty="0"/>
              <a:t> </a:t>
            </a:r>
            <a:r>
              <a:rPr lang="en-GB" sz="1400" dirty="0" err="1"/>
              <a:t>kibernetike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administrimin</a:t>
            </a:r>
            <a:r>
              <a:rPr lang="en-GB" sz="1400" dirty="0"/>
              <a:t> e </a:t>
            </a:r>
            <a:r>
              <a:rPr lang="en-GB" sz="1400" dirty="0" err="1"/>
              <a:t>shërbimeve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73016"/>
            <a:ext cx="8229600" cy="28759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itchFamily="34" charset="0"/>
              <a:buNone/>
            </a:pPr>
            <a:r>
              <a:rPr lang="en-GB" sz="1400" b="1" dirty="0" err="1" smtClean="0"/>
              <a:t>Qëllimi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politikës</a:t>
            </a:r>
            <a:r>
              <a:rPr lang="en-GB" sz="1400" b="1" dirty="0" smtClean="0"/>
              <a:t> 6</a:t>
            </a:r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Përmirësimi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zgjerimi</a:t>
            </a:r>
            <a:r>
              <a:rPr lang="en-GB" sz="1400" dirty="0"/>
              <a:t> I </a:t>
            </a:r>
            <a:r>
              <a:rPr lang="en-GB" sz="1400" dirty="0" err="1"/>
              <a:t>akteve</a:t>
            </a:r>
            <a:r>
              <a:rPr lang="en-GB" sz="1400" dirty="0"/>
              <a:t> </a:t>
            </a:r>
            <a:r>
              <a:rPr lang="en-GB" sz="1400" dirty="0" err="1"/>
              <a:t>ligjore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rregullatore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nevojshme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lehtësuar</a:t>
            </a:r>
            <a:r>
              <a:rPr lang="en-GB" sz="1400" dirty="0"/>
              <a:t> pro</a:t>
            </a:r>
            <a:r>
              <a:rPr lang="az-Cyrl-AZ" sz="1400" dirty="0"/>
              <a:t>ҫ</a:t>
            </a:r>
            <a:r>
              <a:rPr lang="en-GB" sz="1400" dirty="0" err="1"/>
              <a:t>esin</a:t>
            </a:r>
            <a:r>
              <a:rPr lang="en-GB" sz="1400" dirty="0"/>
              <a:t> e </a:t>
            </a:r>
            <a:r>
              <a:rPr lang="en-GB" sz="1400" dirty="0" err="1"/>
              <a:t>riorganizimit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shërbimeve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,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baza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ligjit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ri</a:t>
            </a:r>
            <a:r>
              <a:rPr lang="en-GB" sz="1400" dirty="0"/>
              <a:t> </a:t>
            </a:r>
            <a:r>
              <a:rPr lang="en-GB" sz="1400" dirty="0" err="1"/>
              <a:t>sektorial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shërbimet</a:t>
            </a:r>
            <a:r>
              <a:rPr lang="en-GB" sz="1400" dirty="0"/>
              <a:t> e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, me </a:t>
            </a:r>
            <a:r>
              <a:rPr lang="en-GB" sz="1400" dirty="0" err="1"/>
              <a:t>qëllim</a:t>
            </a:r>
            <a:r>
              <a:rPr lang="en-GB" sz="1400" dirty="0"/>
              <a:t> </a:t>
            </a:r>
            <a:r>
              <a:rPr lang="en-GB" sz="1400" dirty="0" err="1"/>
              <a:t>ngritjen</a:t>
            </a:r>
            <a:r>
              <a:rPr lang="en-GB" sz="1400" dirty="0"/>
              <a:t> e </a:t>
            </a:r>
            <a:r>
              <a:rPr lang="en-GB" sz="1400" dirty="0" err="1"/>
              <a:t>mekanizmave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bashkërendimin</a:t>
            </a:r>
            <a:r>
              <a:rPr lang="en-GB" sz="1400" dirty="0"/>
              <a:t> e </a:t>
            </a:r>
            <a:r>
              <a:rPr lang="en-GB" sz="1400" dirty="0" err="1"/>
              <a:t>politikave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përgjegjësive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aktorëve</a:t>
            </a:r>
            <a:r>
              <a:rPr lang="en-GB" sz="1400" dirty="0"/>
              <a:t> </a:t>
            </a:r>
            <a:r>
              <a:rPr lang="en-GB" sz="1400" dirty="0" err="1"/>
              <a:t>kryesorë</a:t>
            </a:r>
            <a:r>
              <a:rPr lang="en-GB" sz="1400" dirty="0"/>
              <a:t> </a:t>
            </a:r>
            <a:r>
              <a:rPr lang="en-GB" sz="1400" dirty="0" err="1"/>
              <a:t>sektorialë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Harmonizimi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kuadrit</a:t>
            </a:r>
            <a:r>
              <a:rPr lang="en-GB" sz="1400" dirty="0"/>
              <a:t> </a:t>
            </a:r>
            <a:r>
              <a:rPr lang="en-GB" sz="1400" dirty="0" err="1"/>
              <a:t>ligjor</a:t>
            </a:r>
            <a:r>
              <a:rPr lang="en-GB" sz="1400" dirty="0"/>
              <a:t> </a:t>
            </a:r>
            <a:r>
              <a:rPr lang="en-GB" sz="1400" dirty="0" err="1"/>
              <a:t>kombëtar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shërbimet</a:t>
            </a:r>
            <a:r>
              <a:rPr lang="en-GB" sz="1400" dirty="0"/>
              <a:t> e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përputhje</a:t>
            </a:r>
            <a:r>
              <a:rPr lang="en-GB" sz="1400" dirty="0"/>
              <a:t> me </a:t>
            </a:r>
            <a:r>
              <a:rPr lang="en-GB" sz="1400" dirty="0" err="1"/>
              <a:t>direktivat</a:t>
            </a:r>
            <a:r>
              <a:rPr lang="en-GB" sz="1400" dirty="0"/>
              <a:t> e BE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ujin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Hartimi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Zbatimi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Paketave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Ndërgjegjësimit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Informimit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Qytetarët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Zbatimi</a:t>
            </a:r>
            <a:r>
              <a:rPr lang="en-GB" sz="1400" dirty="0"/>
              <a:t> I </a:t>
            </a:r>
            <a:r>
              <a:rPr lang="en-GB" sz="1400" dirty="0" err="1"/>
              <a:t>mekanizmave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forcimin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përfshirjen</a:t>
            </a:r>
            <a:r>
              <a:rPr lang="en-GB" sz="1400" dirty="0"/>
              <a:t> </a:t>
            </a:r>
            <a:r>
              <a:rPr lang="en-GB" sz="1400" dirty="0" err="1"/>
              <a:t>gjinore</a:t>
            </a:r>
            <a:r>
              <a:rPr lang="en-GB" sz="1400" dirty="0"/>
              <a:t>,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pjesëmarrjes</a:t>
            </a:r>
            <a:r>
              <a:rPr lang="en-GB" sz="1400" dirty="0"/>
              <a:t> </a:t>
            </a:r>
            <a:r>
              <a:rPr lang="en-GB" sz="1400" dirty="0" err="1"/>
              <a:t>së</a:t>
            </a:r>
            <a:r>
              <a:rPr lang="en-GB" sz="1400" dirty="0"/>
              <a:t> </a:t>
            </a:r>
            <a:r>
              <a:rPr lang="en-GB" sz="1400" dirty="0" err="1"/>
              <a:t>komuniteteve</a:t>
            </a:r>
            <a:r>
              <a:rPr lang="en-GB" sz="1400" dirty="0"/>
              <a:t> </a:t>
            </a:r>
            <a:r>
              <a:rPr lang="en-GB" sz="1400" dirty="0" err="1"/>
              <a:t>lokale</a:t>
            </a:r>
            <a:r>
              <a:rPr lang="en-GB" sz="1400" dirty="0"/>
              <a:t>,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përmirësimin</a:t>
            </a:r>
            <a:r>
              <a:rPr lang="en-GB" sz="1400" dirty="0"/>
              <a:t> e </a:t>
            </a:r>
            <a:r>
              <a:rPr lang="en-GB" sz="1400" dirty="0" err="1"/>
              <a:t>cilësisë</a:t>
            </a:r>
            <a:r>
              <a:rPr lang="en-GB" sz="1400" dirty="0"/>
              <a:t> </a:t>
            </a:r>
            <a:r>
              <a:rPr lang="en-GB" sz="1400" dirty="0" err="1"/>
              <a:t>së</a:t>
            </a:r>
            <a:r>
              <a:rPr lang="en-GB" sz="1400" dirty="0"/>
              <a:t> </a:t>
            </a:r>
            <a:r>
              <a:rPr lang="en-GB" sz="1400" dirty="0" err="1"/>
              <a:t>shërbimeve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4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PLANI I VEPRIMIT DHE BURIMET E FINANCIMIT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11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8416" y="1652610"/>
            <a:ext cx="7427168" cy="1972816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Kërkesat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për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zbatimin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masës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prioritare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  <a:p>
            <a:pPr lvl="0" algn="just"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Institucionet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përgjegjëse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për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zbatimin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masës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prioritare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  <a:p>
            <a:pPr lvl="0" algn="just"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Kur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duhet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mund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të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zbatohet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masa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prioritare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  <a:p>
            <a:pPr lvl="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Sa do të kushtojë zbatimi i masave prioritare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  <a:p>
            <a:pPr lvl="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Sa do mbulohen nga PBA e rradhës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  <a:p>
            <a:pPr lvl="0" algn="just"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Sa eshte hendeku fi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n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anciar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FPCK+TimesNewRoman"/>
              </a:rPr>
              <a:t>.</a:t>
            </a:r>
            <a:endParaRPr lang="en-GB" dirty="0">
              <a:solidFill>
                <a:srgbClr val="000000"/>
              </a:solidFill>
              <a:latin typeface="COFPCK+TimesNewRoman"/>
              <a:ea typeface="Times New Roman" panose="02020603050405020304" pitchFamily="18" charset="0"/>
              <a:cs typeface="COFPCK+TimesNew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5" y="4005283"/>
            <a:ext cx="2736304" cy="1971210"/>
          </a:xfrm>
          <a:prstGeom prst="rect">
            <a:avLst/>
          </a:prstGeom>
        </p:spPr>
      </p:pic>
      <p:pic>
        <p:nvPicPr>
          <p:cNvPr id="8" name="Picture 7" descr="C:\Users\Alda Mile\Pictures\019.jpg">
            <a:extLst>
              <a:ext uri="{FF2B5EF4-FFF2-40B4-BE49-F238E27FC236}">
                <a16:creationId xmlns:a16="http://schemas.microsoft.com/office/drawing/2014/main" id="{A3B3ACC4-CC96-1F48-A738-1AAAB704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76" y="4511954"/>
            <a:ext cx="2694675" cy="146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59AA3-6225-2D41-B291-61B9201F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6" y="4445836"/>
            <a:ext cx="2376264" cy="15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PLANI I VEPRIMIT DHE BURIMET E FINANCIMIT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777A62-FE37-EEC3-3F8C-25606C442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15623"/>
              </p:ext>
            </p:extLst>
          </p:nvPr>
        </p:nvGraphicFramePr>
        <p:xfrm>
          <a:off x="2555777" y="1557275"/>
          <a:ext cx="5112568" cy="3984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4718">
                  <a:extLst>
                    <a:ext uri="{9D8B030D-6E8A-4147-A177-3AD203B41FA5}">
                      <a16:colId xmlns:a16="http://schemas.microsoft.com/office/drawing/2014/main" val="469823648"/>
                    </a:ext>
                  </a:extLst>
                </a:gridCol>
                <a:gridCol w="1288925">
                  <a:extLst>
                    <a:ext uri="{9D8B030D-6E8A-4147-A177-3AD203B41FA5}">
                      <a16:colId xmlns:a16="http://schemas.microsoft.com/office/drawing/2014/main" val="1358667439"/>
                    </a:ext>
                  </a:extLst>
                </a:gridCol>
                <a:gridCol w="1288925">
                  <a:extLst>
                    <a:ext uri="{9D8B030D-6E8A-4147-A177-3AD203B41FA5}">
                      <a16:colId xmlns:a16="http://schemas.microsoft.com/office/drawing/2014/main" val="3241329188"/>
                    </a:ext>
                  </a:extLst>
                </a:gridCol>
              </a:tblGrid>
              <a:tr h="725027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cap="none" spc="0" dirty="0" err="1">
                          <a:effectLst/>
                        </a:rPr>
                        <a:t>Kostot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njësi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0" dirty="0" err="1">
                          <a:effectLst/>
                        </a:rPr>
                        <a:t>Për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lidhje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0" dirty="0" err="1">
                          <a:effectLst/>
                        </a:rPr>
                        <a:t>Për</a:t>
                      </a:r>
                      <a:r>
                        <a:rPr lang="en-GB" sz="2000" b="1" cap="none" spc="0" dirty="0">
                          <a:effectLst/>
                        </a:rPr>
                        <a:t> person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b"/>
                </a:tc>
                <a:extLst>
                  <a:ext uri="{0D108BD9-81ED-4DB2-BD59-A6C34878D82A}">
                    <a16:rowId xmlns:a16="http://schemas.microsoft.com/office/drawing/2014/main" val="2917634016"/>
                  </a:ext>
                </a:extLst>
              </a:tr>
              <a:tr h="358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>
                          <a:effectLst/>
                        </a:rPr>
                        <a:t>Euro</a:t>
                      </a:r>
                      <a:endParaRPr lang="en-GB" sz="18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effectLst/>
                        </a:rPr>
                        <a:t>Euro</a:t>
                      </a:r>
                      <a:endParaRPr lang="en-GB" sz="18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3637475494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Rrjeti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Ujësjellës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>
                          <a:effectLst/>
                        </a:rPr>
                        <a:t>2,000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  600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4177425706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Rrjeti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i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Kanalizimeve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>
                          <a:effectLst/>
                        </a:rPr>
                        <a:t>4,000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>
                          <a:effectLst/>
                        </a:rPr>
                        <a:t>1000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3059636370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Impianti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i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Trajtimit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cap="none" spc="0" dirty="0">
                          <a:effectLst/>
                        </a:rPr>
                        <a:t>         1,000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270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2186997337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Ujëmatës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Familjar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   100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 30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3964184157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Ujëmatës</a:t>
                      </a:r>
                      <a:r>
                        <a:rPr lang="en-GB" sz="2000" b="1" cap="none" spc="0" dirty="0">
                          <a:effectLst/>
                        </a:rPr>
                        <a:t> </a:t>
                      </a:r>
                      <a:r>
                        <a:rPr lang="en-GB" sz="2000" b="1" cap="none" spc="0" dirty="0" err="1">
                          <a:effectLst/>
                        </a:rPr>
                        <a:t>Prodhimi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5,000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-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2098537771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algn="just"/>
                      <a:r>
                        <a:rPr lang="en-GB" sz="2000" b="1" cap="none" spc="0" dirty="0" err="1">
                          <a:effectLst/>
                        </a:rPr>
                        <a:t>Ujëmatës</a:t>
                      </a:r>
                      <a:r>
                        <a:rPr lang="en-GB" sz="2000" b="1" cap="none" spc="0" dirty="0">
                          <a:effectLst/>
                        </a:rPr>
                        <a:t> Zonal</a:t>
                      </a:r>
                      <a:endParaRPr lang="en-GB" sz="20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>
                          <a:effectLst/>
                        </a:rPr>
                        <a:t>1,000</a:t>
                      </a:r>
                      <a:endParaRPr lang="en-GB" sz="18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effectLst/>
                        </a:rPr>
                        <a:t>-</a:t>
                      </a:r>
                      <a:endParaRPr lang="en-GB" sz="18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78" marR="79478" marT="0" marB="158955" anchor="ctr"/>
                </a:tc>
                <a:extLst>
                  <a:ext uri="{0D108BD9-81ED-4DB2-BD59-A6C34878D82A}">
                    <a16:rowId xmlns:a16="http://schemas.microsoft.com/office/drawing/2014/main" val="3697482962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444120AE-51D4-FB4B-9185-E721AFEA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1" y="4149080"/>
            <a:ext cx="1453980" cy="8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2418A-12DC-6B47-B085-D83003A8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1"/>
          <a:stretch>
            <a:fillRect/>
          </a:stretch>
        </p:blipFill>
        <p:spPr bwMode="auto">
          <a:xfrm>
            <a:off x="112599" y="1989252"/>
            <a:ext cx="2243904" cy="158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PLANI I VEPRIMIT DHE BURIMET E FINANCIMIT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60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9952470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273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PLANI I VEPRIMIT DHE BURIMET E FINANCIMIT</a:t>
            </a:r>
            <a:endParaRPr lang="en-US" sz="2800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750868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14</a:t>
            </a:fld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76056" y="351627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48.46 %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91880" y="42210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50.30 %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1" y="1815139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STRATEGJIA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KOMBËTARE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E SEKTORIT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Ë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FURNIZIMIT ME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UJ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Ë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DHE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KANALIZIMEVE, 2023-2030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3" descr="water_glass.jpg">
            <a:extLst>
              <a:ext uri="{FF2B5EF4-FFF2-40B4-BE49-F238E27FC236}">
                <a16:creationId xmlns:a16="http://schemas.microsoft.com/office/drawing/2014/main" id="{05BF450B-79A5-F445-8415-AB303C23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7567" r="8369" b="5420"/>
          <a:stretch>
            <a:fillRect/>
          </a:stretch>
        </p:blipFill>
        <p:spPr bwMode="auto">
          <a:xfrm>
            <a:off x="755576" y="3377145"/>
            <a:ext cx="1944216" cy="297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6" descr="C:\Users\alban\Downloads\4.jpg">
            <a:extLst>
              <a:ext uri="{FF2B5EF4-FFF2-40B4-BE49-F238E27FC236}">
                <a16:creationId xmlns:a16="http://schemas.microsoft.com/office/drawing/2014/main" id="{1973CA0C-61C1-3C4B-83FE-A340844EB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17305"/>
            <a:ext cx="1440160" cy="6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Picture1"/>
          <p:cNvPicPr>
            <a:picLocks noChangeAspect="1" noChangeArrowheads="1"/>
          </p:cNvPicPr>
          <p:nvPr/>
        </p:nvPicPr>
        <p:blipFill rotWithShape="1">
          <a:blip r:embed="rId4"/>
          <a:srcRect t="51196"/>
          <a:stretch/>
        </p:blipFill>
        <p:spPr bwMode="auto">
          <a:xfrm>
            <a:off x="2987824" y="4097225"/>
            <a:ext cx="5904656" cy="6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AK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7625" y="208617"/>
            <a:ext cx="678113" cy="9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5" y="168731"/>
            <a:ext cx="2016224" cy="12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46F2A5-D7F4-4D33-BA13-EC174DAFE03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9"/>
          <a:stretch/>
        </p:blipFill>
        <p:spPr bwMode="auto">
          <a:xfrm>
            <a:off x="5652120" y="124474"/>
            <a:ext cx="2520280" cy="1260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2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B353472-DC3B-6C15-9730-E4D7B4ADDC5F}"/>
              </a:ext>
            </a:extLst>
          </p:cNvPr>
          <p:cNvSpPr txBox="1">
            <a:spLocks/>
          </p:cNvSpPr>
          <p:nvPr/>
        </p:nvSpPr>
        <p:spPr>
          <a:xfrm>
            <a:off x="908241" y="1254159"/>
            <a:ext cx="6889973" cy="39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77" u="sng" dirty="0" smtClean="0"/>
              <a:t>REFORMA NË SEKTORIN UK; VKM Nr. 302, </a:t>
            </a:r>
            <a:r>
              <a:rPr lang="en-GB" sz="1777" u="sng" dirty="0" err="1" smtClean="0"/>
              <a:t>datë</a:t>
            </a:r>
            <a:r>
              <a:rPr lang="en-GB" sz="1777" u="sng" dirty="0" smtClean="0"/>
              <a:t> 11.5.2022</a:t>
            </a:r>
            <a:endParaRPr lang="en-GB" sz="1777" u="sng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3437560-6734-D525-A691-0D8CAE01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15" y="1894392"/>
            <a:ext cx="1883464" cy="410752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B7DF3D7-A76A-ADAB-F8C3-92A9C285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17" y="1658992"/>
            <a:ext cx="3236231" cy="4578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34794-EA42-5258-A77C-110330C62CA8}"/>
              </a:ext>
            </a:extLst>
          </p:cNvPr>
          <p:cNvSpPr txBox="1"/>
          <p:nvPr/>
        </p:nvSpPr>
        <p:spPr>
          <a:xfrm>
            <a:off x="2643345" y="2935954"/>
            <a:ext cx="8872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9" b="1" dirty="0">
                <a:solidFill>
                  <a:srgbClr val="FF0000"/>
                </a:solidFill>
              </a:rPr>
              <a:t>58</a:t>
            </a:r>
            <a:r>
              <a:rPr lang="en-GB" sz="889" b="1" dirty="0"/>
              <a:t> </a:t>
            </a:r>
          </a:p>
          <a:p>
            <a:pPr algn="ctr"/>
            <a:r>
              <a:rPr lang="en-GB" sz="889" b="1" dirty="0"/>
              <a:t>SHOQËRI UK</a:t>
            </a:r>
          </a:p>
          <a:p>
            <a:pPr algn="ctr"/>
            <a:r>
              <a:rPr lang="en-GB" sz="889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38D88-46BC-3F5E-D42F-3C290F05A08E}"/>
              </a:ext>
            </a:extLst>
          </p:cNvPr>
          <p:cNvSpPr txBox="1"/>
          <p:nvPr/>
        </p:nvSpPr>
        <p:spPr>
          <a:xfrm>
            <a:off x="4386726" y="2935954"/>
            <a:ext cx="103363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9" b="1" dirty="0">
                <a:solidFill>
                  <a:srgbClr val="FF0000"/>
                </a:solidFill>
              </a:rPr>
              <a:t>15 </a:t>
            </a:r>
            <a:r>
              <a:rPr lang="en-GB" sz="889" b="1" dirty="0"/>
              <a:t>SHOQËRI RAJONALE UK</a:t>
            </a:r>
          </a:p>
          <a:p>
            <a:pPr algn="ctr"/>
            <a:r>
              <a:rPr lang="en-GB" sz="889" b="1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10" name="Arrow: Right 11">
            <a:extLst>
              <a:ext uri="{FF2B5EF4-FFF2-40B4-BE49-F238E27FC236}">
                <a16:creationId xmlns:a16="http://schemas.microsoft.com/office/drawing/2014/main" id="{69005401-440D-CEC8-1726-3A2355432973}"/>
              </a:ext>
            </a:extLst>
          </p:cNvPr>
          <p:cNvSpPr/>
          <p:nvPr/>
        </p:nvSpPr>
        <p:spPr>
          <a:xfrm>
            <a:off x="3715832" y="3170341"/>
            <a:ext cx="670894" cy="2299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14" dirty="0" err="1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B353472-DC3B-6C15-9730-E4D7B4ADDC5F}"/>
              </a:ext>
            </a:extLst>
          </p:cNvPr>
          <p:cNvSpPr txBox="1">
            <a:spLocks/>
          </p:cNvSpPr>
          <p:nvPr/>
        </p:nvSpPr>
        <p:spPr>
          <a:xfrm>
            <a:off x="755577" y="379500"/>
            <a:ext cx="7488831" cy="86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7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NEVOJA PËR RISHIKIMIN E STRATEGJIS</a:t>
            </a:r>
            <a:r>
              <a:rPr lang="en-GB" sz="177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GB" sz="177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KOMB</a:t>
            </a:r>
            <a:r>
              <a:rPr lang="en-GB" sz="177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GB" sz="177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 T</a:t>
            </a:r>
            <a:r>
              <a:rPr lang="en-GB" sz="177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GB" sz="177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SEKTORIT TË UJËSJELLËS KANALIZIMEVE</a:t>
            </a:r>
            <a:endParaRPr lang="en-GB" sz="177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765348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STRUKTURA E STRATEGJISË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 T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SEKTORIT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 UJËSJELLËS KANALIZIMEVE 2023 - 2030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B4EE1E2-AAF9-44DC-97B7-125CF505A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169705"/>
              </p:ext>
            </p:extLst>
          </p:nvPr>
        </p:nvGraphicFramePr>
        <p:xfrm>
          <a:off x="3059832" y="1988840"/>
          <a:ext cx="5065776" cy="340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5"/>
          <a:stretch/>
        </p:blipFill>
        <p:spPr bwMode="auto">
          <a:xfrm>
            <a:off x="144184" y="2448138"/>
            <a:ext cx="2898299" cy="24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6496"/>
              </p:ext>
            </p:extLst>
          </p:nvPr>
        </p:nvGraphicFramePr>
        <p:xfrm>
          <a:off x="693093" y="1124744"/>
          <a:ext cx="7684770" cy="21602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68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charset="0"/>
                          <a:ea typeface="+mj-ea"/>
                          <a:cs typeface="Arial" charset="0"/>
                        </a:rPr>
                        <a:t>VIZIONI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charset="0"/>
                        <a:ea typeface="+mj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3E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Një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besueshëm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mbarëkombëtar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furnizimin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ujë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largimin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trajtimin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ujërave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ndotura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plotëson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nevojat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zhvillimin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ekonomik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shoqërisë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tërësi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duke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ruajtur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mbrojtur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mjedisin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shëndetin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sigurinë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popullsisë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Republikën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Shqipërisë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en-US" sz="17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04042"/>
              </p:ext>
            </p:extLst>
          </p:nvPr>
        </p:nvGraphicFramePr>
        <p:xfrm>
          <a:off x="674043" y="3592188"/>
          <a:ext cx="7703820" cy="24569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0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j-ea"/>
                          <a:cs typeface="Arial" charset="0"/>
                        </a:rPr>
                        <a:t>MISIONI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Arial" charset="0"/>
                        <a:ea typeface="+mj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3E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Hartimi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politikave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përshtatshme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angazhimi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fondeve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mjaftueshme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përmirësuar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cilësinë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shërbimeve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furnizimit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ujë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largimin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trajtimin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ujërave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ndotura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ecur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mënyrë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qëndrueshme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drejt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përputhshmërisë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standardet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Bashkimit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Evropian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objektivat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zhvillimit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qëndrueshëm</a:t>
                      </a:r>
                      <a:r>
                        <a:rPr lang="en-US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en-US" sz="1700" b="0" i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27584" y="26179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STRATEGJIA KOMBËTARE E SEKTORIT TË FURNIZIMIT ME UJË DHE KANALIZIMEVE, 2023-2030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PARIMET KRYESORE TË STRATEGJISË SË SEKTORIT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1082935"/>
              </p:ext>
            </p:extLst>
          </p:nvPr>
        </p:nvGraphicFramePr>
        <p:xfrm>
          <a:off x="665820" y="1340768"/>
          <a:ext cx="7668344" cy="501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3633"/>
              </p:ext>
            </p:extLst>
          </p:nvPr>
        </p:nvGraphicFramePr>
        <p:xfrm>
          <a:off x="107504" y="476672"/>
          <a:ext cx="8782050" cy="564133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5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1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Arial" charset="0"/>
                          <a:ea typeface="+mj-ea"/>
                          <a:cs typeface="Arial" charset="0"/>
                        </a:rPr>
                        <a:t>OBJEKTIVAT E STRATEGJISË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3E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Zgjerimi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përmirësimi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cilësisë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shërbimit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furnizimit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Zgjerimi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përmirësimi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aksesit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sistemet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grumbullimit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largimit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trajtimit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ujërave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zeza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popullatën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Zbatimi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riorganizimin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shërbimeve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furnizimit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largimin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trajtimin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ujërave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zeza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bazë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rajonale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Përmirësimi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qëndrueshmërisë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financiare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përballueshmërisë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shërbimeve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furnizimit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largimi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trajtimi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ujërave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zeza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sipas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parimeve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kontrollit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mbulimit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plotë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kostove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operacionale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Ngritja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kapaciteteve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mirëadministrimi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shërbimeve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furnizimit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largimi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trajtimi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ujërave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ndotura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Objektivi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-1885950" algn="r"/>
                        </a:tabLst>
                      </a:pP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Përmirësimi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qeverisjes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dhe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kuadrit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ligjor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rregullator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sektorit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STRATEGJIA KOMBËTARE E SEKTORIT TË FURNIZIMIT ME UJË DHE KANALIZIMEVE, </a:t>
            </a:r>
            <a:r>
              <a:rPr lang="en-GB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2023-2030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18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MASAT PRIORITARE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455"/>
            <a:ext cx="8229600" cy="35499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GB" sz="1800" b="1" dirty="0" err="1" smtClean="0"/>
              <a:t>Qëllimi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politikës</a:t>
            </a:r>
            <a:r>
              <a:rPr lang="en-GB" sz="1800" b="1" dirty="0" smtClean="0"/>
              <a:t> 1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 smtClean="0"/>
              <a:t>Identifikimi</a:t>
            </a:r>
            <a:r>
              <a:rPr lang="en-GB" sz="1800" dirty="0" smtClean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raportimi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treguesve</a:t>
            </a:r>
            <a:r>
              <a:rPr lang="en-GB" sz="1800" dirty="0"/>
              <a:t> </a:t>
            </a:r>
            <a:r>
              <a:rPr lang="en-GB" sz="1800" dirty="0" err="1"/>
              <a:t>tekniko</a:t>
            </a:r>
            <a:r>
              <a:rPr lang="en-GB" sz="1800" dirty="0"/>
              <a:t> – </a:t>
            </a:r>
            <a:r>
              <a:rPr lang="en-GB" sz="1800" dirty="0" err="1"/>
              <a:t>financiar</a:t>
            </a:r>
            <a:r>
              <a:rPr lang="en-GB" sz="1800" dirty="0"/>
              <a:t> </a:t>
            </a:r>
            <a:r>
              <a:rPr lang="en-GB" sz="1800" dirty="0" err="1"/>
              <a:t>për</a:t>
            </a:r>
            <a:r>
              <a:rPr lang="en-GB" sz="1800" dirty="0"/>
              <a:t> </a:t>
            </a:r>
            <a:r>
              <a:rPr lang="en-GB" sz="1800" dirty="0" err="1"/>
              <a:t>shoqëritë</a:t>
            </a:r>
            <a:r>
              <a:rPr lang="en-GB" sz="1800" dirty="0"/>
              <a:t> SPKUK</a:t>
            </a:r>
            <a:endParaRPr lang="en-US" sz="1800" dirty="0"/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/>
              <a:t>Rritja</a:t>
            </a:r>
            <a:r>
              <a:rPr lang="en-GB" sz="1800" dirty="0"/>
              <a:t> e </a:t>
            </a:r>
            <a:r>
              <a:rPr lang="en-GB" sz="1800" dirty="0" err="1"/>
              <a:t>aksesit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popullsisë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sistemet</a:t>
            </a:r>
            <a:r>
              <a:rPr lang="en-GB" sz="1800" dirty="0"/>
              <a:t> e </a:t>
            </a:r>
            <a:r>
              <a:rPr lang="en-GB" sz="1800" dirty="0" err="1"/>
              <a:t>furnizimit</a:t>
            </a:r>
            <a:r>
              <a:rPr lang="en-GB" sz="1800" dirty="0"/>
              <a:t> me </a:t>
            </a:r>
            <a:r>
              <a:rPr lang="en-GB" sz="1800" dirty="0" err="1"/>
              <a:t>ujë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sigurt</a:t>
            </a:r>
            <a:r>
              <a:rPr lang="en-GB" sz="1800" dirty="0"/>
              <a:t> e </a:t>
            </a:r>
            <a:r>
              <a:rPr lang="en-GB" sz="1800" dirty="0" err="1"/>
              <a:t>cilësor</a:t>
            </a:r>
            <a:r>
              <a:rPr lang="en-GB" sz="1800" dirty="0"/>
              <a:t>.</a:t>
            </a:r>
            <a:endParaRPr lang="en-US" sz="1800" dirty="0"/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/>
              <a:t>Rritja</a:t>
            </a:r>
            <a:r>
              <a:rPr lang="en-GB" sz="1800" dirty="0"/>
              <a:t> e </a:t>
            </a:r>
            <a:r>
              <a:rPr lang="en-GB" sz="1800" dirty="0" err="1"/>
              <a:t>orëve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furnizimit</a:t>
            </a:r>
            <a:r>
              <a:rPr lang="en-GB" sz="1800" dirty="0"/>
              <a:t> me </a:t>
            </a:r>
            <a:r>
              <a:rPr lang="en-GB" sz="1800" dirty="0" err="1"/>
              <a:t>ujë</a:t>
            </a:r>
            <a:r>
              <a:rPr lang="en-GB" sz="1800" dirty="0"/>
              <a:t> </a:t>
            </a:r>
            <a:r>
              <a:rPr lang="en-GB" sz="1800" dirty="0" err="1"/>
              <a:t>për</a:t>
            </a:r>
            <a:r>
              <a:rPr lang="en-GB" sz="1800" dirty="0"/>
              <a:t> </a:t>
            </a:r>
            <a:r>
              <a:rPr lang="en-GB" sz="1800" dirty="0" err="1"/>
              <a:t>popullsinë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gjithë</a:t>
            </a:r>
            <a:r>
              <a:rPr lang="en-GB" sz="1800" dirty="0"/>
              <a:t> </a:t>
            </a:r>
            <a:r>
              <a:rPr lang="en-GB" sz="1800" dirty="0" err="1"/>
              <a:t>zonën</a:t>
            </a:r>
            <a:r>
              <a:rPr lang="en-GB" sz="1800" dirty="0"/>
              <a:t> e </a:t>
            </a:r>
            <a:r>
              <a:rPr lang="en-GB" sz="1800" dirty="0" err="1"/>
              <a:t>shërbimit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shoqërive</a:t>
            </a:r>
            <a:r>
              <a:rPr lang="en-GB" sz="1800" dirty="0"/>
              <a:t> </a:t>
            </a:r>
            <a:r>
              <a:rPr lang="en-GB" sz="1800" dirty="0" err="1"/>
              <a:t>rajonale</a:t>
            </a:r>
            <a:r>
              <a:rPr lang="en-GB" sz="1800" dirty="0"/>
              <a:t> UK.</a:t>
            </a:r>
            <a:endParaRPr lang="en-US" sz="1800" dirty="0"/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/>
              <a:t>Hartimi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planeve</a:t>
            </a:r>
            <a:r>
              <a:rPr lang="en-GB" sz="1800" dirty="0"/>
              <a:t> </a:t>
            </a:r>
            <a:r>
              <a:rPr lang="en-GB" sz="1800" dirty="0" err="1"/>
              <a:t>për</a:t>
            </a:r>
            <a:r>
              <a:rPr lang="en-GB" sz="1800" dirty="0"/>
              <a:t>  </a:t>
            </a:r>
            <a:r>
              <a:rPr lang="en-GB" sz="1800" dirty="0" err="1"/>
              <a:t>përdorimin</a:t>
            </a:r>
            <a:r>
              <a:rPr lang="en-GB" sz="1800" dirty="0"/>
              <a:t> e </a:t>
            </a:r>
            <a:r>
              <a:rPr lang="en-GB" sz="1800" dirty="0" err="1"/>
              <a:t>ujit</a:t>
            </a:r>
            <a:r>
              <a:rPr lang="en-GB" sz="1800" dirty="0"/>
              <a:t> me </a:t>
            </a:r>
            <a:r>
              <a:rPr lang="en-GB" sz="1800" dirty="0" err="1"/>
              <a:t>efikasitet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gjithë</a:t>
            </a:r>
            <a:r>
              <a:rPr lang="en-GB" sz="1800" dirty="0"/>
              <a:t> </a:t>
            </a:r>
            <a:r>
              <a:rPr lang="en-GB" sz="1800" dirty="0" err="1"/>
              <a:t>sektorët</a:t>
            </a:r>
            <a:r>
              <a:rPr lang="en-GB" sz="1800" dirty="0"/>
              <a:t>, duke </a:t>
            </a:r>
            <a:r>
              <a:rPr lang="en-GB" sz="1800" dirty="0" err="1"/>
              <a:t>siguruar</a:t>
            </a:r>
            <a:r>
              <a:rPr lang="en-GB" sz="1800" dirty="0"/>
              <a:t> </a:t>
            </a:r>
            <a:r>
              <a:rPr lang="en-GB" sz="1800" dirty="0" err="1"/>
              <a:t>furnizim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qëndrueshëm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duke </a:t>
            </a:r>
            <a:r>
              <a:rPr lang="en-GB" sz="1800" dirty="0" err="1"/>
              <a:t>rritur</a:t>
            </a:r>
            <a:r>
              <a:rPr lang="en-GB" sz="1800" dirty="0"/>
              <a:t> </a:t>
            </a:r>
            <a:r>
              <a:rPr lang="en-GB" sz="1800" dirty="0" err="1"/>
              <a:t>ndjeshem</a:t>
            </a:r>
            <a:r>
              <a:rPr lang="en-GB" sz="1800" dirty="0"/>
              <a:t> </a:t>
            </a:r>
            <a:r>
              <a:rPr lang="en-GB" sz="1800" dirty="0" err="1"/>
              <a:t>ripërdorimin</a:t>
            </a:r>
            <a:r>
              <a:rPr lang="en-GB" sz="1800" dirty="0"/>
              <a:t> e </a:t>
            </a:r>
            <a:r>
              <a:rPr lang="en-GB" sz="1800" dirty="0" err="1"/>
              <a:t>tij</a:t>
            </a:r>
            <a:r>
              <a:rPr lang="en-GB" sz="1800" dirty="0"/>
              <a:t> </a:t>
            </a:r>
            <a:r>
              <a:rPr lang="en-GB" sz="1800" dirty="0" err="1"/>
              <a:t>sipas</a:t>
            </a:r>
            <a:r>
              <a:rPr lang="en-GB" sz="1800" dirty="0"/>
              <a:t> </a:t>
            </a:r>
            <a:r>
              <a:rPr lang="en-GB" sz="1800" dirty="0" err="1"/>
              <a:t>parimeve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ekonomisë</a:t>
            </a:r>
            <a:r>
              <a:rPr lang="en-GB" sz="1800" dirty="0"/>
              <a:t> </a:t>
            </a:r>
            <a:r>
              <a:rPr lang="en-GB" sz="1800" dirty="0" err="1"/>
              <a:t>qarkulluese</a:t>
            </a:r>
            <a:r>
              <a:rPr lang="en-GB" sz="1800" dirty="0"/>
              <a:t>.</a:t>
            </a:r>
            <a:endParaRPr lang="en-US" sz="1800" dirty="0"/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/>
              <a:t>Hartimi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zbatimi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planeve</a:t>
            </a:r>
            <a:r>
              <a:rPr lang="en-GB" sz="1800" dirty="0"/>
              <a:t> </a:t>
            </a:r>
            <a:r>
              <a:rPr lang="en-GB" sz="1800" dirty="0" err="1"/>
              <a:t>rajonale</a:t>
            </a:r>
            <a:r>
              <a:rPr lang="en-GB" sz="1800" dirty="0"/>
              <a:t> </a:t>
            </a:r>
            <a:r>
              <a:rPr lang="en-GB" sz="1800" dirty="0" err="1"/>
              <a:t>për</a:t>
            </a:r>
            <a:r>
              <a:rPr lang="en-GB" sz="1800" dirty="0"/>
              <a:t> </a:t>
            </a:r>
            <a:r>
              <a:rPr lang="en-GB" sz="1800" dirty="0" err="1"/>
              <a:t>reduktimin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nivelit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Ujit</a:t>
            </a:r>
            <a:r>
              <a:rPr lang="en-GB" sz="1800" dirty="0"/>
              <a:t> Pa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Ardhura</a:t>
            </a:r>
            <a:r>
              <a:rPr lang="en-GB" sz="1800" dirty="0"/>
              <a:t> (</a:t>
            </a:r>
            <a:r>
              <a:rPr lang="en-GB" sz="1800" dirty="0" err="1"/>
              <a:t>teknike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administrative).</a:t>
            </a:r>
            <a:endParaRPr lang="en-US" sz="1800" dirty="0"/>
          </a:p>
          <a:p>
            <a:pPr marL="514350" indent="-514350" fontAlgn="ctr">
              <a:buFont typeface="+mj-lt"/>
              <a:buAutoNum type="arabicPeriod"/>
            </a:pPr>
            <a:r>
              <a:rPr lang="en-GB" sz="1800" dirty="0" err="1"/>
              <a:t>Përmirësimi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cilësisë</a:t>
            </a:r>
            <a:r>
              <a:rPr lang="en-GB" sz="1800" dirty="0"/>
              <a:t> </a:t>
            </a:r>
            <a:r>
              <a:rPr lang="en-GB" sz="1800" dirty="0" err="1"/>
              <a:t>së</a:t>
            </a:r>
            <a:r>
              <a:rPr lang="en-GB" sz="1800" dirty="0"/>
              <a:t> </a:t>
            </a:r>
            <a:r>
              <a:rPr lang="en-GB" sz="1800" dirty="0" err="1"/>
              <a:t>ujit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pijshëm</a:t>
            </a:r>
            <a:r>
              <a:rPr lang="en-GB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9160"/>
            <a:ext cx="8229600" cy="13681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itchFamily="34" charset="0"/>
              <a:buNone/>
            </a:pPr>
            <a:r>
              <a:rPr lang="en-GB" sz="2300" b="1" dirty="0" err="1" smtClean="0"/>
              <a:t>Qëllimi</a:t>
            </a:r>
            <a:r>
              <a:rPr lang="en-GB" sz="2300" b="1" dirty="0" smtClean="0"/>
              <a:t> </a:t>
            </a:r>
            <a:r>
              <a:rPr lang="en-GB" sz="2300" b="1" dirty="0" err="1" smtClean="0"/>
              <a:t>i</a:t>
            </a:r>
            <a:r>
              <a:rPr lang="en-GB" sz="2300" b="1" dirty="0" smtClean="0"/>
              <a:t> </a:t>
            </a:r>
            <a:r>
              <a:rPr lang="en-GB" sz="2300" b="1" dirty="0" err="1" smtClean="0"/>
              <a:t>politikës</a:t>
            </a:r>
            <a:r>
              <a:rPr lang="en-GB" sz="2300" b="1" dirty="0" smtClean="0"/>
              <a:t> 2</a:t>
            </a:r>
          </a:p>
          <a:p>
            <a:pPr fontAlgn="ctr"/>
            <a:r>
              <a:rPr lang="en-GB" sz="2300" dirty="0" err="1"/>
              <a:t>Rritja</a:t>
            </a:r>
            <a:r>
              <a:rPr lang="en-GB" sz="2300" dirty="0"/>
              <a:t> e </a:t>
            </a:r>
            <a:r>
              <a:rPr lang="en-GB" sz="2300" dirty="0" err="1"/>
              <a:t>aksesit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popullsisë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lidhur</a:t>
            </a:r>
            <a:r>
              <a:rPr lang="en-GB" sz="2300" dirty="0"/>
              <a:t> me </a:t>
            </a:r>
            <a:r>
              <a:rPr lang="en-GB" sz="2300" dirty="0" err="1"/>
              <a:t>sistemin</a:t>
            </a:r>
            <a:r>
              <a:rPr lang="en-GB" sz="2300" dirty="0"/>
              <a:t> e </a:t>
            </a:r>
            <a:r>
              <a:rPr lang="en-GB" sz="2300" dirty="0" err="1"/>
              <a:t>grumbullimit</a:t>
            </a:r>
            <a:r>
              <a:rPr lang="en-GB" sz="2300" dirty="0"/>
              <a:t> </a:t>
            </a:r>
            <a:r>
              <a:rPr lang="en-GB" sz="2300" dirty="0" err="1"/>
              <a:t>dhe</a:t>
            </a:r>
            <a:r>
              <a:rPr lang="en-GB" sz="2300" dirty="0"/>
              <a:t> </a:t>
            </a:r>
            <a:r>
              <a:rPr lang="en-GB" sz="2300" dirty="0" err="1"/>
              <a:t>largimit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ujrave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ndotura</a:t>
            </a:r>
            <a:r>
              <a:rPr lang="en-GB" sz="2300" dirty="0"/>
              <a:t> urbane.</a:t>
            </a:r>
            <a:endParaRPr lang="en-US" sz="2300" dirty="0"/>
          </a:p>
          <a:p>
            <a:pPr fontAlgn="ctr"/>
            <a:r>
              <a:rPr lang="en-GB" sz="2300" dirty="0" err="1"/>
              <a:t>Rritja</a:t>
            </a:r>
            <a:r>
              <a:rPr lang="en-GB" sz="2300" dirty="0"/>
              <a:t> e </a:t>
            </a:r>
            <a:r>
              <a:rPr lang="en-GB" sz="2300" dirty="0" err="1"/>
              <a:t>aksesit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popullsisë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lidhur</a:t>
            </a:r>
            <a:r>
              <a:rPr lang="en-GB" sz="2300" dirty="0"/>
              <a:t> me </a:t>
            </a:r>
            <a:r>
              <a:rPr lang="en-GB" sz="2300" dirty="0" err="1"/>
              <a:t>një</a:t>
            </a:r>
            <a:r>
              <a:rPr lang="en-GB" sz="2300" dirty="0"/>
              <a:t> </a:t>
            </a:r>
            <a:r>
              <a:rPr lang="en-GB" sz="2300" dirty="0" err="1"/>
              <a:t>impiant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trajtimit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ujërave</a:t>
            </a:r>
            <a:r>
              <a:rPr lang="en-GB" sz="2300" dirty="0"/>
              <a:t> </a:t>
            </a:r>
            <a:r>
              <a:rPr lang="en-GB" sz="2300" dirty="0" err="1"/>
              <a:t>të</a:t>
            </a:r>
            <a:r>
              <a:rPr lang="en-GB" sz="2300" dirty="0"/>
              <a:t> </a:t>
            </a:r>
            <a:r>
              <a:rPr lang="en-GB" sz="2300" dirty="0" err="1"/>
              <a:t>ndotura</a:t>
            </a:r>
            <a:r>
              <a:rPr lang="en-GB" sz="2300" dirty="0"/>
              <a:t> urbane</a:t>
            </a:r>
            <a:r>
              <a:rPr lang="en-GB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281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MASAT PRIORITARE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455"/>
            <a:ext cx="8229600" cy="219253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GB" sz="1400" b="1" dirty="0" err="1" smtClean="0"/>
              <a:t>Qëllimi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politikës</a:t>
            </a:r>
            <a:r>
              <a:rPr lang="en-GB" sz="1400" b="1" dirty="0" smtClean="0"/>
              <a:t> 3</a:t>
            </a:r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Zhvillimi</a:t>
            </a:r>
            <a:r>
              <a:rPr lang="en-GB" sz="1400" dirty="0"/>
              <a:t> I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programi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bashkërenduar</a:t>
            </a:r>
            <a:r>
              <a:rPr lang="en-GB" sz="1400" dirty="0"/>
              <a:t> me NJQV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riorganizimin</a:t>
            </a:r>
            <a:r>
              <a:rPr lang="en-GB" sz="1400" dirty="0"/>
              <a:t> e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gjithë</a:t>
            </a:r>
            <a:r>
              <a:rPr lang="en-GB" sz="1400" dirty="0"/>
              <a:t> </a:t>
            </a:r>
            <a:r>
              <a:rPr lang="en-GB" sz="1400" dirty="0" err="1"/>
              <a:t>shoqërive</a:t>
            </a:r>
            <a:r>
              <a:rPr lang="en-GB" sz="1400" dirty="0"/>
              <a:t> </a:t>
            </a:r>
            <a:r>
              <a:rPr lang="en-GB" sz="1400" dirty="0" err="1"/>
              <a:t>egzistuese</a:t>
            </a:r>
            <a:r>
              <a:rPr lang="en-GB" sz="1400" dirty="0"/>
              <a:t> UK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shoqëri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Subjekte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Kompetencave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Perbashkëta</a:t>
            </a:r>
            <a:r>
              <a:rPr lang="en-GB" sz="1400" dirty="0"/>
              <a:t> UK.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Ristrukturimi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reformimi</a:t>
            </a:r>
            <a:r>
              <a:rPr lang="en-GB" sz="1400" dirty="0"/>
              <a:t> </a:t>
            </a:r>
            <a:r>
              <a:rPr lang="en-GB" sz="1400" dirty="0" err="1"/>
              <a:t>rrënjësor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institucioneve</a:t>
            </a:r>
            <a:r>
              <a:rPr lang="en-GB" sz="1400" dirty="0"/>
              <a:t> </a:t>
            </a:r>
            <a:r>
              <a:rPr lang="en-GB" sz="1400" dirty="0" err="1"/>
              <a:t>qëndrore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funksion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zbatimit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programit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riorganizimin</a:t>
            </a:r>
            <a:r>
              <a:rPr lang="en-GB" sz="1400" dirty="0"/>
              <a:t> e </a:t>
            </a:r>
            <a:r>
              <a:rPr lang="en-GB" sz="1400" dirty="0" err="1"/>
              <a:t>shërbimeve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baza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. 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Ngritja</a:t>
            </a:r>
            <a:r>
              <a:rPr lang="en-GB" sz="1400" dirty="0"/>
              <a:t> e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sistemi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monitorimin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vlerësimin</a:t>
            </a:r>
            <a:r>
              <a:rPr lang="en-GB" sz="1400" dirty="0"/>
              <a:t> e </a:t>
            </a:r>
            <a:r>
              <a:rPr lang="en-GB" sz="1400" dirty="0" err="1"/>
              <a:t>ecurisë</a:t>
            </a:r>
            <a:r>
              <a:rPr lang="en-GB" sz="1400" dirty="0"/>
              <a:t> </a:t>
            </a:r>
            <a:r>
              <a:rPr lang="en-GB" sz="1400" dirty="0" err="1"/>
              <a:t>së</a:t>
            </a:r>
            <a:r>
              <a:rPr lang="en-GB" sz="1400" dirty="0"/>
              <a:t> </a:t>
            </a:r>
            <a:r>
              <a:rPr lang="en-GB" sz="1400" dirty="0" err="1"/>
              <a:t>zbatimit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procesit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riorganizimin</a:t>
            </a:r>
            <a:r>
              <a:rPr lang="en-GB" sz="1400" dirty="0"/>
              <a:t> e </a:t>
            </a:r>
            <a:r>
              <a:rPr lang="en-GB" sz="1400" dirty="0" err="1"/>
              <a:t>shërbimeve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furnizimit</a:t>
            </a:r>
            <a:r>
              <a:rPr lang="en-GB" sz="1400" dirty="0"/>
              <a:t> me </a:t>
            </a:r>
            <a:r>
              <a:rPr lang="en-GB" sz="1400" dirty="0" err="1"/>
              <a:t>ujë</a:t>
            </a:r>
            <a:r>
              <a:rPr lang="en-GB" sz="1400" dirty="0"/>
              <a:t>, </a:t>
            </a:r>
            <a:r>
              <a:rPr lang="en-GB" sz="1400" dirty="0" err="1"/>
              <a:t>largimin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trajtimin</a:t>
            </a:r>
            <a:r>
              <a:rPr lang="en-GB" sz="1400" dirty="0"/>
              <a:t> e </a:t>
            </a:r>
            <a:r>
              <a:rPr lang="en-GB" sz="1400" dirty="0" err="1"/>
              <a:t>ujrave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ndotura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baza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Vleresimi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efekteve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agregimit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shoqerive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vijimi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procesit</a:t>
            </a:r>
            <a:r>
              <a:rPr lang="en-GB" sz="1400" dirty="0"/>
              <a:t> </a:t>
            </a:r>
            <a:r>
              <a:rPr lang="en-GB" sz="1400" dirty="0" smtClean="0"/>
              <a:t>.</a:t>
            </a:r>
            <a:endParaRPr lang="en-US" sz="1400" dirty="0"/>
          </a:p>
          <a:p>
            <a:pPr marL="514350" indent="-514350" fontAlgn="ctr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27B2-6EAF-4A60-A1BF-75671DAF1253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73016"/>
            <a:ext cx="8229600" cy="26642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Arial" pitchFamily="34" charset="0"/>
              <a:buNone/>
            </a:pPr>
            <a:r>
              <a:rPr lang="en-GB" sz="1400" b="1" dirty="0" err="1" smtClean="0"/>
              <a:t>Qëllimi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politikës</a:t>
            </a:r>
            <a:r>
              <a:rPr lang="en-GB" sz="1400" b="1" dirty="0" smtClean="0"/>
              <a:t> 4</a:t>
            </a:r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Mbulimi</a:t>
            </a:r>
            <a:r>
              <a:rPr lang="en-GB" sz="1400" dirty="0"/>
              <a:t> I </a:t>
            </a:r>
            <a:r>
              <a:rPr lang="en-GB" sz="1400" dirty="0" err="1"/>
              <a:t>kostove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mirëmbajtjes</a:t>
            </a:r>
            <a:r>
              <a:rPr lang="en-GB" sz="1400" dirty="0"/>
              <a:t>,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shpenzimeve</a:t>
            </a:r>
            <a:r>
              <a:rPr lang="en-GB" sz="1400" dirty="0"/>
              <a:t> </a:t>
            </a:r>
            <a:r>
              <a:rPr lang="en-GB" sz="1400" dirty="0" err="1"/>
              <a:t>kapitale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riparime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zëvendësime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Zhvillimi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unifikimi</a:t>
            </a:r>
            <a:r>
              <a:rPr lang="en-GB" sz="1400" dirty="0"/>
              <a:t> gradual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tarifave</a:t>
            </a:r>
            <a:r>
              <a:rPr lang="en-GB" sz="1400" dirty="0"/>
              <a:t> </a:t>
            </a:r>
            <a:r>
              <a:rPr lang="en-GB" sz="1400" dirty="0" err="1"/>
              <a:t>sipas</a:t>
            </a:r>
            <a:r>
              <a:rPr lang="en-GB" sz="1400" dirty="0"/>
              <a:t> </a:t>
            </a:r>
            <a:r>
              <a:rPr lang="en-GB" sz="1400" dirty="0" err="1"/>
              <a:t>zonave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shërbimit</a:t>
            </a:r>
            <a:r>
              <a:rPr lang="en-GB" sz="1400" dirty="0"/>
              <a:t>,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mundësuar</a:t>
            </a:r>
            <a:r>
              <a:rPr lang="en-GB" sz="1400" dirty="0"/>
              <a:t> </a:t>
            </a:r>
            <a:r>
              <a:rPr lang="en-GB" sz="1400" dirty="0" err="1"/>
              <a:t>gradualisht</a:t>
            </a:r>
            <a:r>
              <a:rPr lang="en-GB" sz="1400" dirty="0"/>
              <a:t>, </a:t>
            </a:r>
            <a:r>
              <a:rPr lang="en-GB" sz="1400" dirty="0" err="1"/>
              <a:t>mbulimin</a:t>
            </a:r>
            <a:r>
              <a:rPr lang="en-GB" sz="1400" dirty="0"/>
              <a:t> e </a:t>
            </a:r>
            <a:r>
              <a:rPr lang="en-GB" sz="1400" dirty="0" err="1"/>
              <a:t>plotë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kostove</a:t>
            </a:r>
            <a:r>
              <a:rPr lang="en-GB" sz="1400" dirty="0"/>
              <a:t> duke </a:t>
            </a:r>
            <a:r>
              <a:rPr lang="en-GB" sz="1400" dirty="0" err="1"/>
              <a:t>synuar</a:t>
            </a:r>
            <a:r>
              <a:rPr lang="en-GB" sz="1400" dirty="0"/>
              <a:t> </a:t>
            </a:r>
            <a:r>
              <a:rPr lang="en-GB" sz="1400" dirty="0" err="1"/>
              <a:t>mbrojtjen</a:t>
            </a:r>
            <a:r>
              <a:rPr lang="en-GB" sz="1400" dirty="0"/>
              <a:t> e </a:t>
            </a:r>
            <a:r>
              <a:rPr lang="en-GB" sz="1400" dirty="0" err="1"/>
              <a:t>konsumatorët</a:t>
            </a:r>
            <a:r>
              <a:rPr lang="en-GB" sz="1400" dirty="0"/>
              <a:t> me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ardhura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ulta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Rritja</a:t>
            </a:r>
            <a:r>
              <a:rPr lang="en-GB" sz="1400" dirty="0"/>
              <a:t> e </a:t>
            </a:r>
            <a:r>
              <a:rPr lang="en-GB" sz="1400" dirty="0" err="1"/>
              <a:t>nivelit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arkëtimit</a:t>
            </a:r>
            <a:r>
              <a:rPr lang="en-GB" sz="1400" dirty="0"/>
              <a:t>, duke </a:t>
            </a:r>
            <a:r>
              <a:rPr lang="en-GB" sz="1400" dirty="0" err="1"/>
              <a:t>synuar</a:t>
            </a:r>
            <a:r>
              <a:rPr lang="en-GB" sz="1400" dirty="0"/>
              <a:t> </a:t>
            </a:r>
            <a:r>
              <a:rPr lang="en-GB" sz="1400" dirty="0" err="1"/>
              <a:t>zbatimin</a:t>
            </a:r>
            <a:r>
              <a:rPr lang="en-GB" sz="1400" dirty="0"/>
              <a:t> e </a:t>
            </a:r>
            <a:r>
              <a:rPr lang="en-GB" sz="1400" dirty="0" err="1"/>
              <a:t>praktikave</a:t>
            </a:r>
            <a:r>
              <a:rPr lang="en-GB" sz="1400" dirty="0"/>
              <a:t> </a:t>
            </a:r>
            <a:r>
              <a:rPr lang="en-GB" sz="1400" dirty="0" err="1"/>
              <a:t>më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mira</a:t>
            </a:r>
            <a:r>
              <a:rPr lang="en-GB" sz="1400" dirty="0"/>
              <a:t> </a:t>
            </a:r>
            <a:r>
              <a:rPr lang="en-GB" sz="1400" dirty="0" err="1"/>
              <a:t>ndërkombëtare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Përmirësimi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sistemit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faturimit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instalimi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sistemit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pagesave</a:t>
            </a:r>
            <a:r>
              <a:rPr lang="en-GB" sz="1400" dirty="0"/>
              <a:t> </a:t>
            </a:r>
            <a:r>
              <a:rPr lang="en-GB" sz="1400" dirty="0" err="1"/>
              <a:t>onlinë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konsumatorët</a:t>
            </a:r>
            <a:r>
              <a:rPr lang="en-GB" sz="1400" dirty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Hartimi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zbatimi</a:t>
            </a:r>
            <a:r>
              <a:rPr lang="en-GB" sz="1400" dirty="0"/>
              <a:t> </a:t>
            </a:r>
            <a:r>
              <a:rPr lang="en-GB" sz="1400" dirty="0" err="1"/>
              <a:t>efektiv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nje</a:t>
            </a:r>
            <a:r>
              <a:rPr lang="en-GB" sz="1400" dirty="0"/>
              <a:t> </a:t>
            </a:r>
            <a:r>
              <a:rPr lang="en-GB" sz="1400" dirty="0" err="1"/>
              <a:t>sistemi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unifikuar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menaxhimit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mirembajtjes</a:t>
            </a:r>
            <a:r>
              <a:rPr lang="en-GB" sz="1400" dirty="0"/>
              <a:t> se </a:t>
            </a:r>
            <a:r>
              <a:rPr lang="en-GB" sz="1400" dirty="0" err="1"/>
              <a:t>aseteve</a:t>
            </a:r>
            <a:r>
              <a:rPr lang="en-GB" sz="1400" dirty="0"/>
              <a:t> per </a:t>
            </a:r>
            <a:r>
              <a:rPr lang="en-GB" sz="1400" dirty="0" err="1"/>
              <a:t>shoqëritë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</a:t>
            </a:r>
            <a:r>
              <a:rPr lang="en-GB" sz="1400" dirty="0" err="1" smtClean="0"/>
              <a:t>Ujësjellës</a:t>
            </a:r>
            <a:r>
              <a:rPr lang="en-GB" sz="1400" dirty="0" smtClean="0"/>
              <a:t> </a:t>
            </a:r>
            <a:r>
              <a:rPr lang="en-GB" sz="1400" dirty="0" err="1" smtClean="0"/>
              <a:t>Kanalizime</a:t>
            </a:r>
            <a:r>
              <a:rPr lang="en-GB" sz="1400" dirty="0" smtClean="0"/>
              <a:t>.</a:t>
            </a:r>
            <a:endParaRPr lang="en-US" sz="1400" dirty="0"/>
          </a:p>
          <a:p>
            <a:pPr fontAlgn="ctr">
              <a:buFont typeface="+mj-lt"/>
              <a:buAutoNum type="arabicPeriod"/>
            </a:pPr>
            <a:r>
              <a:rPr lang="en-GB" sz="1400" dirty="0" err="1"/>
              <a:t>Implementimi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një</a:t>
            </a:r>
            <a:r>
              <a:rPr lang="en-GB" sz="1400" dirty="0"/>
              <a:t> </a:t>
            </a:r>
            <a:r>
              <a:rPr lang="en-GB" sz="1400" dirty="0" err="1"/>
              <a:t>qasje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re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investimet</a:t>
            </a:r>
            <a:r>
              <a:rPr lang="en-GB" sz="1400" dirty="0"/>
              <a:t> </a:t>
            </a:r>
            <a:r>
              <a:rPr lang="en-GB" sz="1400" dirty="0" err="1"/>
              <a:t>në</a:t>
            </a:r>
            <a:r>
              <a:rPr lang="en-GB" sz="1400" dirty="0"/>
              <a:t> </a:t>
            </a:r>
            <a:r>
              <a:rPr lang="en-GB" sz="1400" dirty="0" err="1"/>
              <a:t>sektor</a:t>
            </a:r>
            <a:r>
              <a:rPr lang="en-GB" sz="1400" dirty="0"/>
              <a:t> </a:t>
            </a:r>
            <a:r>
              <a:rPr lang="en-GB" sz="1400" dirty="0" err="1"/>
              <a:t>drejt</a:t>
            </a:r>
            <a:r>
              <a:rPr lang="en-GB" sz="1400" dirty="0"/>
              <a:t> </a:t>
            </a:r>
            <a:r>
              <a:rPr lang="en-GB" sz="1400" dirty="0" err="1"/>
              <a:t>reduktimit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konsumit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energjisë</a:t>
            </a:r>
            <a:r>
              <a:rPr lang="en-GB" sz="1400" dirty="0"/>
              <a:t> </a:t>
            </a:r>
            <a:r>
              <a:rPr lang="en-GB" sz="1400" dirty="0" err="1"/>
              <a:t>nga</a:t>
            </a:r>
            <a:r>
              <a:rPr lang="en-GB" sz="1400" dirty="0"/>
              <a:t> </a:t>
            </a:r>
            <a:r>
              <a:rPr lang="en-GB" sz="1400" dirty="0" err="1"/>
              <a:t>shoqëritë</a:t>
            </a:r>
            <a:r>
              <a:rPr lang="en-GB" sz="1400" dirty="0"/>
              <a:t> </a:t>
            </a:r>
            <a:r>
              <a:rPr lang="en-GB" sz="1400" dirty="0" err="1"/>
              <a:t>rajonale</a:t>
            </a:r>
            <a:r>
              <a:rPr lang="en-GB" sz="1400" dirty="0"/>
              <a:t> UK, </a:t>
            </a:r>
            <a:r>
              <a:rPr lang="en-GB" sz="1400" dirty="0" err="1"/>
              <a:t>nëpërmjet</a:t>
            </a:r>
            <a:r>
              <a:rPr lang="en-GB" sz="1400" dirty="0"/>
              <a:t> </a:t>
            </a:r>
            <a:r>
              <a:rPr lang="en-GB" sz="1400" dirty="0" err="1"/>
              <a:t>investimeve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furnizimin</a:t>
            </a:r>
            <a:r>
              <a:rPr lang="en-GB" sz="1400" dirty="0"/>
              <a:t> me </a:t>
            </a:r>
            <a:r>
              <a:rPr lang="en-GB" sz="1400" dirty="0" err="1"/>
              <a:t>energji</a:t>
            </a:r>
            <a:r>
              <a:rPr lang="en-GB" sz="1400" dirty="0"/>
              <a:t> </a:t>
            </a:r>
            <a:r>
              <a:rPr lang="en-GB" sz="1400" dirty="0" err="1"/>
              <a:t>nga</a:t>
            </a:r>
            <a:r>
              <a:rPr lang="en-GB" sz="1400" dirty="0"/>
              <a:t> </a:t>
            </a:r>
            <a:r>
              <a:rPr lang="en-GB" sz="1400" dirty="0" err="1"/>
              <a:t>fotovoltaiket</a:t>
            </a:r>
            <a:r>
              <a:rPr lang="en-GB" sz="1400" dirty="0"/>
              <a:t>, </a:t>
            </a:r>
            <a:r>
              <a:rPr lang="en-GB" sz="1400" dirty="0" err="1"/>
              <a:t>vendosjes</a:t>
            </a:r>
            <a:r>
              <a:rPr lang="en-GB" sz="1400" dirty="0"/>
              <a:t> se </a:t>
            </a:r>
            <a:r>
              <a:rPr lang="en-GB" sz="1400" dirty="0" err="1"/>
              <a:t>pompave</a:t>
            </a:r>
            <a:r>
              <a:rPr lang="en-GB" sz="1400" dirty="0"/>
              <a:t> </a:t>
            </a:r>
            <a:r>
              <a:rPr lang="en-GB" sz="1400" dirty="0" err="1"/>
              <a:t>sipas</a:t>
            </a:r>
            <a:r>
              <a:rPr lang="en-GB" sz="1400" dirty="0"/>
              <a:t> </a:t>
            </a:r>
            <a:r>
              <a:rPr lang="en-GB" sz="1400" dirty="0" err="1"/>
              <a:t>kritereve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BE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instalimi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programit</a:t>
            </a:r>
            <a:r>
              <a:rPr lang="en-GB" sz="1400" dirty="0"/>
              <a:t> SCADA </a:t>
            </a:r>
            <a:r>
              <a:rPr lang="en-GB" sz="1400" dirty="0" err="1"/>
              <a:t>qe</a:t>
            </a:r>
            <a:r>
              <a:rPr lang="en-GB" sz="1400" dirty="0"/>
              <a:t> </a:t>
            </a:r>
            <a:r>
              <a:rPr lang="en-GB" sz="1400" dirty="0" err="1"/>
              <a:t>rrit</a:t>
            </a:r>
            <a:r>
              <a:rPr lang="en-GB" sz="1400" dirty="0"/>
              <a:t> </a:t>
            </a:r>
            <a:r>
              <a:rPr lang="en-GB" sz="1400" dirty="0" err="1"/>
              <a:t>efektshmerine</a:t>
            </a:r>
            <a:r>
              <a:rPr lang="en-GB" sz="1400" dirty="0"/>
              <a:t> e tyre</a:t>
            </a:r>
            <a:r>
              <a:rPr lang="en-GB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67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1354</Words>
  <Application>Microsoft Office PowerPoint</Application>
  <PresentationFormat>On-screen Show (4:3)</PresentationFormat>
  <Paragraphs>144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COFPCK+TimesNewRoman</vt:lpstr>
      <vt:lpstr>Helvetica Neue Medium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STRATEGJIA KOMBËTARE E SEKTORIT TË FURNIZIMIT ME UJË DHE KANALIZIMEVE, 2023-2030</vt:lpstr>
      <vt:lpstr>MASAT PRIORITARE</vt:lpstr>
      <vt:lpstr>MASAT PRIORITARE</vt:lpstr>
      <vt:lpstr>MASAT PRIORITARE</vt:lpstr>
      <vt:lpstr>PLANI I VEPRIMIT DHE BURIMET E FINANCIMIT</vt:lpstr>
      <vt:lpstr>PLANI I VEPRIMIT DHE BURIMET E FINANCIMIT</vt:lpstr>
      <vt:lpstr>PLANI I VEPRIMIT DHE BURIMET E FINANCIMIT</vt:lpstr>
      <vt:lpstr>PLANI I VEPRIMIT DHE BURIMET E FINANCIMIT</vt:lpstr>
      <vt:lpstr>STRATEGJIA KOMBËTARE E SEKTORIT TË FURNIZIMIT ME UJË DHE KANALIZIMEVE, 2023-2030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Gerta Ismailaja</dc:creator>
  <cp:lastModifiedBy>User</cp:lastModifiedBy>
  <cp:revision>83</cp:revision>
  <dcterms:created xsi:type="dcterms:W3CDTF">2019-09-10T08:55:45Z</dcterms:created>
  <dcterms:modified xsi:type="dcterms:W3CDTF">2022-12-12T10:48:37Z</dcterms:modified>
</cp:coreProperties>
</file>