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0" r:id="rId3"/>
    <p:sldId id="313" r:id="rId4"/>
    <p:sldId id="311" r:id="rId5"/>
    <p:sldId id="304" r:id="rId6"/>
    <p:sldId id="300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17CF7-567B-48FB-BAB5-5F5D1B0B927F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C2B1EE-C1FC-47B6-A43E-7958339AD38A}" type="pres">
      <dgm:prSet presAssocID="{E6E17CF7-567B-48FB-BAB5-5F5D1B0B927F}" presName="rootnode" presStyleCnt="0">
        <dgm:presLayoutVars>
          <dgm:chMax/>
          <dgm:chPref/>
          <dgm:dir/>
          <dgm:animLvl val="lvl"/>
        </dgm:presLayoutVars>
      </dgm:prSet>
      <dgm:spPr/>
    </dgm:pt>
  </dgm:ptLst>
  <dgm:cxnLst>
    <dgm:cxn modelId="{7FFF7668-2F07-4FED-AB67-821C7BEEB9C5}" type="presOf" srcId="{E6E17CF7-567B-48FB-BAB5-5F5D1B0B927F}" destId="{14C2B1EE-C1FC-47B6-A43E-7958339AD38A}" srcOrd="0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4B7B20-4893-44ED-A9EB-C56EE1EB76C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F1CB9C-3BC1-497A-8F53-6106CDF2FF43}" type="pres">
      <dgm:prSet presAssocID="{C44B7B20-4893-44ED-A9EB-C56EE1EB76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D56C8E20-F958-4BEA-AFFF-1EE4F8EF836A}" type="presOf" srcId="{C44B7B20-4893-44ED-A9EB-C56EE1EB76C5}" destId="{85F1CB9C-3BC1-497A-8F53-6106CDF2FF43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31E6FA-1D74-4DB9-A4C1-99DFE0EB433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D643B48-9803-42D3-A831-A27679531268}">
      <dgm:prSet phldrT="[Text]"/>
      <dgm:spPr/>
      <dgm:t>
        <a:bodyPr/>
        <a:lstStyle/>
        <a:p>
          <a:r>
            <a:rPr lang="en-US" dirty="0" err="1"/>
            <a:t>Buxhetimi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Përgjigjshëm</a:t>
          </a:r>
          <a:r>
            <a:rPr lang="en-US" dirty="0"/>
            <a:t> Rom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Egjiptian</a:t>
          </a:r>
          <a:endParaRPr lang="en-US" dirty="0"/>
        </a:p>
      </dgm:t>
    </dgm:pt>
    <dgm:pt modelId="{0DD08B65-0796-4120-B1E8-6E3F70922D0E}" type="parTrans" cxnId="{28B2007B-5EB2-43B5-BE2D-E89F8ECD624C}">
      <dgm:prSet/>
      <dgm:spPr/>
      <dgm:t>
        <a:bodyPr/>
        <a:lstStyle/>
        <a:p>
          <a:endParaRPr lang="en-US"/>
        </a:p>
      </dgm:t>
    </dgm:pt>
    <dgm:pt modelId="{7C8FF933-4478-4A63-B79C-D1F47255870B}" type="sibTrans" cxnId="{28B2007B-5EB2-43B5-BE2D-E89F8ECD624C}">
      <dgm:prSet/>
      <dgm:spPr/>
      <dgm:t>
        <a:bodyPr/>
        <a:lstStyle/>
        <a:p>
          <a:endParaRPr lang="en-US"/>
        </a:p>
      </dgm:t>
    </dgm:pt>
    <dgm:pt modelId="{B3365168-ADB8-47D8-B3EA-70146ABFCF45}">
      <dgm:prSet phldrT="[Text]"/>
      <dgm:spPr/>
      <dgm:t>
        <a:bodyPr/>
        <a:lstStyle/>
        <a:p>
          <a:r>
            <a:rPr lang="en-US" dirty="0"/>
            <a:t>Planet </a:t>
          </a:r>
          <a:r>
            <a:rPr lang="en-US" dirty="0" err="1"/>
            <a:t>Vendore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Integrimin</a:t>
          </a:r>
          <a:r>
            <a:rPr lang="en-US" dirty="0"/>
            <a:t> e </a:t>
          </a:r>
          <a:r>
            <a:rPr lang="en-US" dirty="0" err="1"/>
            <a:t>Pakicave</a:t>
          </a:r>
          <a:r>
            <a:rPr lang="en-US" dirty="0"/>
            <a:t> Rome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Egjiptiane</a:t>
          </a:r>
          <a:r>
            <a:rPr lang="en-US" dirty="0"/>
            <a:t> (2019-2022)</a:t>
          </a:r>
        </a:p>
      </dgm:t>
    </dgm:pt>
    <dgm:pt modelId="{2FFE16FB-8B36-48D4-9366-016CC5AA905E}" type="parTrans" cxnId="{CF05572B-C65B-4A44-B754-598B1E205B47}">
      <dgm:prSet/>
      <dgm:spPr/>
      <dgm:t>
        <a:bodyPr/>
        <a:lstStyle/>
        <a:p>
          <a:endParaRPr lang="en-US"/>
        </a:p>
      </dgm:t>
    </dgm:pt>
    <dgm:pt modelId="{25E091A3-FAB8-4461-9892-CC5A716EF38F}" type="sibTrans" cxnId="{CF05572B-C65B-4A44-B754-598B1E205B47}">
      <dgm:prSet/>
      <dgm:spPr/>
      <dgm:t>
        <a:bodyPr/>
        <a:lstStyle/>
        <a:p>
          <a:endParaRPr lang="en-US"/>
        </a:p>
      </dgm:t>
    </dgm:pt>
    <dgm:pt modelId="{3C0D4CEF-612E-41CA-A72F-0155AD017677}">
      <dgm:prSet phldrT="[Text]"/>
      <dgm:spPr/>
      <dgm:t>
        <a:bodyPr/>
        <a:lstStyle/>
        <a:p>
          <a:r>
            <a:rPr lang="en-US" dirty="0" err="1"/>
            <a:t>Përmirësim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kuadrit</a:t>
          </a:r>
          <a:r>
            <a:rPr lang="en-US" dirty="0"/>
            <a:t> </a:t>
          </a:r>
          <a:r>
            <a:rPr lang="en-US" dirty="0" err="1"/>
            <a:t>ligjor</a:t>
          </a:r>
          <a:r>
            <a:rPr lang="en-US" dirty="0"/>
            <a:t>:</a:t>
          </a:r>
        </a:p>
        <a:p>
          <a:r>
            <a:rPr lang="pt-PT" dirty="0"/>
            <a:t>(i) </a:t>
          </a:r>
          <a:r>
            <a:rPr lang="en-US" dirty="0" err="1"/>
            <a:t>Udhëzim</a:t>
          </a:r>
          <a:r>
            <a:rPr lang="en-US" dirty="0"/>
            <a:t> Nr. 10 </a:t>
          </a:r>
          <a:r>
            <a:rPr lang="en-US" dirty="0" err="1"/>
            <a:t>datë</a:t>
          </a:r>
          <a:r>
            <a:rPr lang="en-US" dirty="0"/>
            <a:t> 28/02/2020 </a:t>
          </a:r>
          <a:r>
            <a:rPr lang="en-US" dirty="0" err="1"/>
            <a:t>mbi</a:t>
          </a:r>
          <a:r>
            <a:rPr lang="en-US" dirty="0"/>
            <a:t> “</a:t>
          </a:r>
          <a:r>
            <a:rPr lang="en-US" dirty="0" err="1"/>
            <a:t>Përgatitjen</a:t>
          </a:r>
          <a:r>
            <a:rPr lang="en-US" dirty="0"/>
            <a:t> e </a:t>
          </a:r>
          <a:r>
            <a:rPr lang="en-US" dirty="0" err="1"/>
            <a:t>Buxhetit</a:t>
          </a:r>
          <a:r>
            <a:rPr lang="en-US" dirty="0"/>
            <a:t> </a:t>
          </a:r>
          <a:r>
            <a:rPr lang="en-US" dirty="0" err="1"/>
            <a:t>Afat-Mesëm</a:t>
          </a:r>
          <a:r>
            <a:rPr lang="en-US" dirty="0"/>
            <a:t> 2021-2023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njësitë</a:t>
          </a:r>
          <a:r>
            <a:rPr lang="en-US" dirty="0"/>
            <a:t> e </a:t>
          </a:r>
          <a:r>
            <a:rPr lang="en-US" dirty="0" err="1"/>
            <a:t>vetëqeverisjes</a:t>
          </a:r>
          <a:r>
            <a:rPr lang="en-US" dirty="0"/>
            <a:t> </a:t>
          </a:r>
          <a:r>
            <a:rPr lang="en-US" dirty="0" err="1"/>
            <a:t>vendore</a:t>
          </a:r>
          <a:r>
            <a:rPr lang="en-US" dirty="0"/>
            <a:t>”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Ministrisë</a:t>
          </a:r>
          <a:r>
            <a:rPr lang="en-US" dirty="0"/>
            <a:t> </a:t>
          </a:r>
          <a:r>
            <a:rPr lang="en-US" dirty="0" err="1"/>
            <a:t>së</a:t>
          </a:r>
          <a:r>
            <a:rPr lang="en-US" dirty="0"/>
            <a:t> </a:t>
          </a:r>
          <a:r>
            <a:rPr lang="en-US" dirty="0" err="1"/>
            <a:t>Financave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Ekonomisë</a:t>
          </a:r>
          <a:r>
            <a:rPr lang="pt-PT" dirty="0"/>
            <a:t>; (ii) </a:t>
          </a:r>
          <a:r>
            <a:rPr lang="en-US" dirty="0" err="1"/>
            <a:t>Udhëzim</a:t>
          </a:r>
          <a:r>
            <a:rPr lang="en-US" dirty="0"/>
            <a:t> Nr. 07, </a:t>
          </a:r>
          <a:r>
            <a:rPr lang="en-US" dirty="0" err="1"/>
            <a:t>dt</a:t>
          </a:r>
          <a:r>
            <a:rPr lang="en-US" dirty="0"/>
            <a:t> 26/02/2021 “</a:t>
          </a:r>
          <a:r>
            <a:rPr lang="en-US" dirty="0" err="1"/>
            <a:t>Përgatitjen</a:t>
          </a:r>
          <a:r>
            <a:rPr lang="en-US" dirty="0"/>
            <a:t> e </a:t>
          </a:r>
          <a:r>
            <a:rPr lang="en-US" dirty="0" err="1"/>
            <a:t>Buxhetit</a:t>
          </a:r>
          <a:r>
            <a:rPr lang="en-US" dirty="0"/>
            <a:t> </a:t>
          </a:r>
          <a:r>
            <a:rPr lang="en-US" dirty="0" err="1"/>
            <a:t>Afat-Mesëm</a:t>
          </a:r>
          <a:r>
            <a:rPr lang="en-US" dirty="0"/>
            <a:t> 2022-2024 “ </a:t>
          </a:r>
          <a:r>
            <a:rPr lang="en-US" dirty="0" err="1"/>
            <a:t>dhe</a:t>
          </a:r>
          <a:r>
            <a:rPr lang="en-US" dirty="0"/>
            <a:t>  (iii) </a:t>
          </a:r>
          <a:r>
            <a:rPr lang="en-US" dirty="0" err="1"/>
            <a:t>Udhëzim</a:t>
          </a:r>
          <a:r>
            <a:rPr lang="en-US" dirty="0"/>
            <a:t> Nr. 10 , date 28.02.2022 “</a:t>
          </a:r>
          <a:r>
            <a:rPr lang="en-US" dirty="0" err="1"/>
            <a:t>Përgatitjen</a:t>
          </a:r>
          <a:r>
            <a:rPr lang="en-US" dirty="0"/>
            <a:t> e </a:t>
          </a:r>
          <a:r>
            <a:rPr lang="en-US" dirty="0" err="1"/>
            <a:t>Buxhetit</a:t>
          </a:r>
          <a:r>
            <a:rPr lang="en-US" dirty="0"/>
            <a:t> </a:t>
          </a:r>
          <a:r>
            <a:rPr lang="en-US" dirty="0" err="1"/>
            <a:t>Afat-Mesëm</a:t>
          </a:r>
          <a:r>
            <a:rPr lang="en-US" dirty="0"/>
            <a:t> 2023-2025 “ </a:t>
          </a:r>
        </a:p>
      </dgm:t>
    </dgm:pt>
    <dgm:pt modelId="{1BD58F1C-41F4-4A2B-8FCE-C2F9DEDB44CD}" type="parTrans" cxnId="{3BE5223E-ECFD-48B3-99A1-311230A9C4F1}">
      <dgm:prSet/>
      <dgm:spPr/>
      <dgm:t>
        <a:bodyPr/>
        <a:lstStyle/>
        <a:p>
          <a:endParaRPr lang="en-US"/>
        </a:p>
      </dgm:t>
    </dgm:pt>
    <dgm:pt modelId="{837621D6-326C-4AE9-B42B-54A044B35812}" type="sibTrans" cxnId="{3BE5223E-ECFD-48B3-99A1-311230A9C4F1}">
      <dgm:prSet/>
      <dgm:spPr/>
      <dgm:t>
        <a:bodyPr/>
        <a:lstStyle/>
        <a:p>
          <a:endParaRPr lang="en-US"/>
        </a:p>
      </dgm:t>
    </dgm:pt>
    <dgm:pt modelId="{0F3C2E09-1410-4AB4-A71D-7B326A5F69B5}">
      <dgm:prSet phldrT="[Text]"/>
      <dgm:spPr/>
      <dgm:t>
        <a:bodyPr/>
        <a:lstStyle/>
        <a:p>
          <a:r>
            <a:rPr lang="en-US" dirty="0" err="1"/>
            <a:t>Ngritje</a:t>
          </a:r>
          <a:r>
            <a:rPr lang="en-US" dirty="0"/>
            <a:t> </a:t>
          </a:r>
          <a:r>
            <a:rPr lang="en-US" dirty="0" err="1"/>
            <a:t>kapacitetesh</a:t>
          </a:r>
          <a:r>
            <a:rPr lang="en-US" dirty="0"/>
            <a:t> (</a:t>
          </a:r>
          <a:r>
            <a:rPr lang="en-US" dirty="0" err="1"/>
            <a:t>Cikël</a:t>
          </a:r>
          <a:r>
            <a:rPr lang="en-US" dirty="0"/>
            <a:t> </a:t>
          </a:r>
          <a:r>
            <a:rPr lang="en-US" dirty="0" err="1"/>
            <a:t>trajnimi</a:t>
          </a:r>
          <a:r>
            <a:rPr lang="en-US" dirty="0"/>
            <a:t> </a:t>
          </a:r>
          <a:r>
            <a:rPr lang="en-US" dirty="0" err="1"/>
            <a:t>mbi</a:t>
          </a:r>
          <a:r>
            <a:rPr lang="en-US" dirty="0"/>
            <a:t> </a:t>
          </a:r>
          <a:r>
            <a:rPr lang="en-US" dirty="0" err="1"/>
            <a:t>Buxhetimin</a:t>
          </a:r>
          <a:r>
            <a:rPr lang="en-US" dirty="0"/>
            <a:t> e </a:t>
          </a:r>
          <a:r>
            <a:rPr lang="en-US" dirty="0" err="1"/>
            <a:t>Përgjigjshëm</a:t>
          </a:r>
          <a:r>
            <a:rPr lang="en-US" dirty="0"/>
            <a:t> Rom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Egjiptian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bashkëpunim</a:t>
          </a:r>
          <a:r>
            <a:rPr lang="en-US" dirty="0"/>
            <a:t> me  </a:t>
          </a:r>
          <a:r>
            <a:rPr lang="en-US" dirty="0" err="1"/>
            <a:t>Shkollën</a:t>
          </a:r>
          <a:r>
            <a:rPr lang="en-US" dirty="0"/>
            <a:t> </a:t>
          </a:r>
          <a:r>
            <a:rPr lang="en-US" dirty="0" err="1"/>
            <a:t>Shqiptare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Administratës</a:t>
          </a:r>
          <a:r>
            <a:rPr lang="en-US" dirty="0"/>
            <a:t> </a:t>
          </a:r>
          <a:r>
            <a:rPr lang="en-US" dirty="0" err="1"/>
            <a:t>Publike</a:t>
          </a:r>
          <a:endParaRPr lang="en-US" dirty="0"/>
        </a:p>
      </dgm:t>
    </dgm:pt>
    <dgm:pt modelId="{ACD8CE83-5C96-43F2-A28A-D80AAB1D4821}" type="parTrans" cxnId="{3A82197B-A063-413F-BB1D-47E40664FC2F}">
      <dgm:prSet/>
      <dgm:spPr/>
      <dgm:t>
        <a:bodyPr/>
        <a:lstStyle/>
        <a:p>
          <a:endParaRPr lang="en-US"/>
        </a:p>
      </dgm:t>
    </dgm:pt>
    <dgm:pt modelId="{D51E49AC-9A59-4178-879B-70DDE8753B61}" type="sibTrans" cxnId="{3A82197B-A063-413F-BB1D-47E40664FC2F}">
      <dgm:prSet/>
      <dgm:spPr/>
      <dgm:t>
        <a:bodyPr/>
        <a:lstStyle/>
        <a:p>
          <a:endParaRPr lang="en-US"/>
        </a:p>
      </dgm:t>
    </dgm:pt>
    <dgm:pt modelId="{A940D942-C538-436B-838D-D052627487E9}">
      <dgm:prSet/>
      <dgm:spPr/>
      <dgm:t>
        <a:bodyPr/>
        <a:lstStyle/>
        <a:p>
          <a:r>
            <a:rPr lang="en-US" dirty="0" err="1"/>
            <a:t>Monitorim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Vlerësim</a:t>
          </a:r>
          <a:r>
            <a:rPr lang="en-US" dirty="0"/>
            <a:t>  (2021-2022)</a:t>
          </a:r>
        </a:p>
      </dgm:t>
    </dgm:pt>
    <dgm:pt modelId="{3810AC5C-F7F0-4078-8F67-53C9D62E777D}" type="parTrans" cxnId="{E682F4EF-FA8A-492A-90DE-7BB64BAFD89E}">
      <dgm:prSet/>
      <dgm:spPr/>
      <dgm:t>
        <a:bodyPr/>
        <a:lstStyle/>
        <a:p>
          <a:endParaRPr lang="en-US"/>
        </a:p>
      </dgm:t>
    </dgm:pt>
    <dgm:pt modelId="{96F28655-5DBB-4339-B4ED-FD912665AB6B}" type="sibTrans" cxnId="{E682F4EF-FA8A-492A-90DE-7BB64BAFD89E}">
      <dgm:prSet/>
      <dgm:spPr/>
      <dgm:t>
        <a:bodyPr/>
        <a:lstStyle/>
        <a:p>
          <a:endParaRPr lang="en-US"/>
        </a:p>
      </dgm:t>
    </dgm:pt>
    <dgm:pt modelId="{C9206402-D4ED-4509-A489-E55BF0486875}">
      <dgm:prSet/>
      <dgm:spPr/>
      <dgm:t>
        <a:bodyPr/>
        <a:lstStyle/>
        <a:p>
          <a:endParaRPr lang="en-US"/>
        </a:p>
      </dgm:t>
    </dgm:pt>
    <dgm:pt modelId="{BEB5D5F9-C93C-4091-B77A-66591424DECC}" type="parTrans" cxnId="{F2D1B738-18A1-42F1-A140-C6A677EAA4B6}">
      <dgm:prSet/>
      <dgm:spPr/>
      <dgm:t>
        <a:bodyPr/>
        <a:lstStyle/>
        <a:p>
          <a:endParaRPr lang="en-US"/>
        </a:p>
      </dgm:t>
    </dgm:pt>
    <dgm:pt modelId="{6FB4308A-CF23-4E0D-BB3D-8ACFB68AFC61}" type="sibTrans" cxnId="{F2D1B738-18A1-42F1-A140-C6A677EAA4B6}">
      <dgm:prSet/>
      <dgm:spPr/>
      <dgm:t>
        <a:bodyPr/>
        <a:lstStyle/>
        <a:p>
          <a:endParaRPr lang="en-US"/>
        </a:p>
      </dgm:t>
    </dgm:pt>
    <dgm:pt modelId="{68279252-0D8E-47D6-A6FF-B3075BCE8A42}">
      <dgm:prSet/>
      <dgm:spPr/>
      <dgm:t>
        <a:bodyPr/>
        <a:lstStyle/>
        <a:p>
          <a:endParaRPr lang="en-US"/>
        </a:p>
      </dgm:t>
    </dgm:pt>
    <dgm:pt modelId="{F6559CA1-483D-4DCD-8AF0-DDB761659E0A}" type="parTrans" cxnId="{9D8A9101-71CB-4C71-9219-76373545C0E2}">
      <dgm:prSet/>
      <dgm:spPr/>
      <dgm:t>
        <a:bodyPr/>
        <a:lstStyle/>
        <a:p>
          <a:endParaRPr lang="en-US"/>
        </a:p>
      </dgm:t>
    </dgm:pt>
    <dgm:pt modelId="{6469CEF9-52D3-4B70-9960-74A52C29BBE7}" type="sibTrans" cxnId="{9D8A9101-71CB-4C71-9219-76373545C0E2}">
      <dgm:prSet/>
      <dgm:spPr/>
      <dgm:t>
        <a:bodyPr/>
        <a:lstStyle/>
        <a:p>
          <a:endParaRPr lang="en-US"/>
        </a:p>
      </dgm:t>
    </dgm:pt>
    <dgm:pt modelId="{86F72BA2-2ED7-4A18-AEE8-743273EE9283}">
      <dgm:prSet/>
      <dgm:spPr/>
      <dgm:t>
        <a:bodyPr/>
        <a:lstStyle/>
        <a:p>
          <a:endParaRPr lang="en-US"/>
        </a:p>
      </dgm:t>
    </dgm:pt>
    <dgm:pt modelId="{11D672A7-E498-4C90-88DE-EDC67AA80E52}" type="parTrans" cxnId="{FDC2967E-F449-4B20-90BF-FEE3F6C547D6}">
      <dgm:prSet/>
      <dgm:spPr/>
      <dgm:t>
        <a:bodyPr/>
        <a:lstStyle/>
        <a:p>
          <a:endParaRPr lang="en-US"/>
        </a:p>
      </dgm:t>
    </dgm:pt>
    <dgm:pt modelId="{1D3E6AE3-CE4B-46E9-A4F9-26D03DE65CAF}" type="sibTrans" cxnId="{FDC2967E-F449-4B20-90BF-FEE3F6C547D6}">
      <dgm:prSet/>
      <dgm:spPr/>
      <dgm:t>
        <a:bodyPr/>
        <a:lstStyle/>
        <a:p>
          <a:endParaRPr lang="en-US"/>
        </a:p>
      </dgm:t>
    </dgm:pt>
    <dgm:pt modelId="{6C6B9FF3-A061-4730-BF1E-727B5A0D315E}" type="pres">
      <dgm:prSet presAssocID="{5A31E6FA-1D74-4DB9-A4C1-99DFE0EB433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F4D7F1-F405-4B87-9C9C-DF1AEDC29A95}" type="pres">
      <dgm:prSet presAssocID="{8D643B48-9803-42D3-A831-A27679531268}" presName="centerShape" presStyleLbl="node0" presStyleIdx="0" presStyleCnt="1"/>
      <dgm:spPr/>
    </dgm:pt>
    <dgm:pt modelId="{52151922-15EA-45D8-8C2C-342637FDE267}" type="pres">
      <dgm:prSet presAssocID="{2FFE16FB-8B36-48D4-9366-016CC5AA905E}" presName="parTrans" presStyleLbl="bgSibTrans2D1" presStyleIdx="0" presStyleCnt="4"/>
      <dgm:spPr/>
    </dgm:pt>
    <dgm:pt modelId="{3A674CFD-44A3-4E4D-B735-31EE27FCAE58}" type="pres">
      <dgm:prSet presAssocID="{B3365168-ADB8-47D8-B3EA-70146ABFCF45}" presName="node" presStyleLbl="node1" presStyleIdx="0" presStyleCnt="4">
        <dgm:presLayoutVars>
          <dgm:bulletEnabled val="1"/>
        </dgm:presLayoutVars>
      </dgm:prSet>
      <dgm:spPr/>
    </dgm:pt>
    <dgm:pt modelId="{690D7E87-D3FF-4874-B117-A58CF5871EF5}" type="pres">
      <dgm:prSet presAssocID="{1BD58F1C-41F4-4A2B-8FCE-C2F9DEDB44CD}" presName="parTrans" presStyleLbl="bgSibTrans2D1" presStyleIdx="1" presStyleCnt="4"/>
      <dgm:spPr/>
    </dgm:pt>
    <dgm:pt modelId="{AB8CD211-C8D0-4600-9E39-93C904E89179}" type="pres">
      <dgm:prSet presAssocID="{3C0D4CEF-612E-41CA-A72F-0155AD017677}" presName="node" presStyleLbl="node1" presStyleIdx="1" presStyleCnt="4" custScaleX="164095">
        <dgm:presLayoutVars>
          <dgm:bulletEnabled val="1"/>
        </dgm:presLayoutVars>
      </dgm:prSet>
      <dgm:spPr/>
    </dgm:pt>
    <dgm:pt modelId="{5400D754-544F-40D4-A174-CCB859E064E8}" type="pres">
      <dgm:prSet presAssocID="{ACD8CE83-5C96-43F2-A28A-D80AAB1D4821}" presName="parTrans" presStyleLbl="bgSibTrans2D1" presStyleIdx="2" presStyleCnt="4"/>
      <dgm:spPr/>
    </dgm:pt>
    <dgm:pt modelId="{32E5C4FA-781E-47EA-9BAD-588C0E690AE7}" type="pres">
      <dgm:prSet presAssocID="{0F3C2E09-1410-4AB4-A71D-7B326A5F69B5}" presName="node" presStyleLbl="node1" presStyleIdx="2" presStyleCnt="4" custScaleX="132285" custRadScaleRad="112403" custRadScaleInc="22335">
        <dgm:presLayoutVars>
          <dgm:bulletEnabled val="1"/>
        </dgm:presLayoutVars>
      </dgm:prSet>
      <dgm:spPr/>
    </dgm:pt>
    <dgm:pt modelId="{11A15F1C-0512-40A2-A821-AF39EE942E31}" type="pres">
      <dgm:prSet presAssocID="{3810AC5C-F7F0-4078-8F67-53C9D62E777D}" presName="parTrans" presStyleLbl="bgSibTrans2D1" presStyleIdx="3" presStyleCnt="4"/>
      <dgm:spPr/>
    </dgm:pt>
    <dgm:pt modelId="{DA8D3A43-9E36-4C95-85FE-FC785345D5FC}" type="pres">
      <dgm:prSet presAssocID="{A940D942-C538-436B-838D-D052627487E9}" presName="node" presStyleLbl="node1" presStyleIdx="3" presStyleCnt="4">
        <dgm:presLayoutVars>
          <dgm:bulletEnabled val="1"/>
        </dgm:presLayoutVars>
      </dgm:prSet>
      <dgm:spPr/>
    </dgm:pt>
  </dgm:ptLst>
  <dgm:cxnLst>
    <dgm:cxn modelId="{9D8A9101-71CB-4C71-9219-76373545C0E2}" srcId="{5A31E6FA-1D74-4DB9-A4C1-99DFE0EB4331}" destId="{68279252-0D8E-47D6-A6FF-B3075BCE8A42}" srcOrd="2" destOrd="0" parTransId="{F6559CA1-483D-4DCD-8AF0-DDB761659E0A}" sibTransId="{6469CEF9-52D3-4B70-9960-74A52C29BBE7}"/>
    <dgm:cxn modelId="{C10FC307-7B7B-42E8-9A1A-659FC5D6F490}" type="presOf" srcId="{3C0D4CEF-612E-41CA-A72F-0155AD017677}" destId="{AB8CD211-C8D0-4600-9E39-93C904E89179}" srcOrd="0" destOrd="0" presId="urn:microsoft.com/office/officeart/2005/8/layout/radial4"/>
    <dgm:cxn modelId="{CF05572B-C65B-4A44-B754-598B1E205B47}" srcId="{8D643B48-9803-42D3-A831-A27679531268}" destId="{B3365168-ADB8-47D8-B3EA-70146ABFCF45}" srcOrd="0" destOrd="0" parTransId="{2FFE16FB-8B36-48D4-9366-016CC5AA905E}" sibTransId="{25E091A3-FAB8-4461-9892-CC5A716EF38F}"/>
    <dgm:cxn modelId="{05E7AB31-030C-4A13-B30A-15E3F28CF473}" type="presOf" srcId="{3810AC5C-F7F0-4078-8F67-53C9D62E777D}" destId="{11A15F1C-0512-40A2-A821-AF39EE942E31}" srcOrd="0" destOrd="0" presId="urn:microsoft.com/office/officeart/2005/8/layout/radial4"/>
    <dgm:cxn modelId="{F2D1B738-18A1-42F1-A140-C6A677EAA4B6}" srcId="{5A31E6FA-1D74-4DB9-A4C1-99DFE0EB4331}" destId="{C9206402-D4ED-4509-A489-E55BF0486875}" srcOrd="3" destOrd="0" parTransId="{BEB5D5F9-C93C-4091-B77A-66591424DECC}" sibTransId="{6FB4308A-CF23-4E0D-BB3D-8ACFB68AFC61}"/>
    <dgm:cxn modelId="{3BE5223E-ECFD-48B3-99A1-311230A9C4F1}" srcId="{8D643B48-9803-42D3-A831-A27679531268}" destId="{3C0D4CEF-612E-41CA-A72F-0155AD017677}" srcOrd="1" destOrd="0" parTransId="{1BD58F1C-41F4-4A2B-8FCE-C2F9DEDB44CD}" sibTransId="{837621D6-326C-4AE9-B42B-54A044B35812}"/>
    <dgm:cxn modelId="{C0475D45-8770-4733-A78E-A62E7A93C0EA}" type="presOf" srcId="{B3365168-ADB8-47D8-B3EA-70146ABFCF45}" destId="{3A674CFD-44A3-4E4D-B735-31EE27FCAE58}" srcOrd="0" destOrd="0" presId="urn:microsoft.com/office/officeart/2005/8/layout/radial4"/>
    <dgm:cxn modelId="{E5DB0374-8C7C-4F8D-AFEC-24737D63D184}" type="presOf" srcId="{2FFE16FB-8B36-48D4-9366-016CC5AA905E}" destId="{52151922-15EA-45D8-8C2C-342637FDE267}" srcOrd="0" destOrd="0" presId="urn:microsoft.com/office/officeart/2005/8/layout/radial4"/>
    <dgm:cxn modelId="{6BDCF054-F514-4FCF-97EC-A34369564404}" type="presOf" srcId="{8D643B48-9803-42D3-A831-A27679531268}" destId="{D0F4D7F1-F405-4B87-9C9C-DF1AEDC29A95}" srcOrd="0" destOrd="0" presId="urn:microsoft.com/office/officeart/2005/8/layout/radial4"/>
    <dgm:cxn modelId="{28B2007B-5EB2-43B5-BE2D-E89F8ECD624C}" srcId="{5A31E6FA-1D74-4DB9-A4C1-99DFE0EB4331}" destId="{8D643B48-9803-42D3-A831-A27679531268}" srcOrd="0" destOrd="0" parTransId="{0DD08B65-0796-4120-B1E8-6E3F70922D0E}" sibTransId="{7C8FF933-4478-4A63-B79C-D1F47255870B}"/>
    <dgm:cxn modelId="{3A82197B-A063-413F-BB1D-47E40664FC2F}" srcId="{8D643B48-9803-42D3-A831-A27679531268}" destId="{0F3C2E09-1410-4AB4-A71D-7B326A5F69B5}" srcOrd="2" destOrd="0" parTransId="{ACD8CE83-5C96-43F2-A28A-D80AAB1D4821}" sibTransId="{D51E49AC-9A59-4178-879B-70DDE8753B61}"/>
    <dgm:cxn modelId="{FDC2967E-F449-4B20-90BF-FEE3F6C547D6}" srcId="{5A31E6FA-1D74-4DB9-A4C1-99DFE0EB4331}" destId="{86F72BA2-2ED7-4A18-AEE8-743273EE9283}" srcOrd="1" destOrd="0" parTransId="{11D672A7-E498-4C90-88DE-EDC67AA80E52}" sibTransId="{1D3E6AE3-CE4B-46E9-A4F9-26D03DE65CAF}"/>
    <dgm:cxn modelId="{1F8B2581-3505-47B5-992F-AA36F576D086}" type="presOf" srcId="{A940D942-C538-436B-838D-D052627487E9}" destId="{DA8D3A43-9E36-4C95-85FE-FC785345D5FC}" srcOrd="0" destOrd="0" presId="urn:microsoft.com/office/officeart/2005/8/layout/radial4"/>
    <dgm:cxn modelId="{B7BF9CB0-DFA5-404B-B482-A3DEFB03B977}" type="presOf" srcId="{0F3C2E09-1410-4AB4-A71D-7B326A5F69B5}" destId="{32E5C4FA-781E-47EA-9BAD-588C0E690AE7}" srcOrd="0" destOrd="0" presId="urn:microsoft.com/office/officeart/2005/8/layout/radial4"/>
    <dgm:cxn modelId="{50460ABD-A0C5-46EB-B540-3306BBFDB255}" type="presOf" srcId="{5A31E6FA-1D74-4DB9-A4C1-99DFE0EB4331}" destId="{6C6B9FF3-A061-4730-BF1E-727B5A0D315E}" srcOrd="0" destOrd="0" presId="urn:microsoft.com/office/officeart/2005/8/layout/radial4"/>
    <dgm:cxn modelId="{E682F4EF-FA8A-492A-90DE-7BB64BAFD89E}" srcId="{8D643B48-9803-42D3-A831-A27679531268}" destId="{A940D942-C538-436B-838D-D052627487E9}" srcOrd="3" destOrd="0" parTransId="{3810AC5C-F7F0-4078-8F67-53C9D62E777D}" sibTransId="{96F28655-5DBB-4339-B4ED-FD912665AB6B}"/>
    <dgm:cxn modelId="{1BC416F0-0D55-4EB7-A33C-ED6DA8120BEB}" type="presOf" srcId="{1BD58F1C-41F4-4A2B-8FCE-C2F9DEDB44CD}" destId="{690D7E87-D3FF-4874-B117-A58CF5871EF5}" srcOrd="0" destOrd="0" presId="urn:microsoft.com/office/officeart/2005/8/layout/radial4"/>
    <dgm:cxn modelId="{E5DF98F9-4534-43DB-9A1F-4D3B1C30E041}" type="presOf" srcId="{ACD8CE83-5C96-43F2-A28A-D80AAB1D4821}" destId="{5400D754-544F-40D4-A174-CCB859E064E8}" srcOrd="0" destOrd="0" presId="urn:microsoft.com/office/officeart/2005/8/layout/radial4"/>
    <dgm:cxn modelId="{CCB97D3F-9767-4545-8C0C-5FBF077B2406}" type="presParOf" srcId="{6C6B9FF3-A061-4730-BF1E-727B5A0D315E}" destId="{D0F4D7F1-F405-4B87-9C9C-DF1AEDC29A95}" srcOrd="0" destOrd="0" presId="urn:microsoft.com/office/officeart/2005/8/layout/radial4"/>
    <dgm:cxn modelId="{D1E678D4-F569-4970-A5D5-AB47D4CE1869}" type="presParOf" srcId="{6C6B9FF3-A061-4730-BF1E-727B5A0D315E}" destId="{52151922-15EA-45D8-8C2C-342637FDE267}" srcOrd="1" destOrd="0" presId="urn:microsoft.com/office/officeart/2005/8/layout/radial4"/>
    <dgm:cxn modelId="{C7084C48-0F56-4DB1-AE89-A1341B71A7DF}" type="presParOf" srcId="{6C6B9FF3-A061-4730-BF1E-727B5A0D315E}" destId="{3A674CFD-44A3-4E4D-B735-31EE27FCAE58}" srcOrd="2" destOrd="0" presId="urn:microsoft.com/office/officeart/2005/8/layout/radial4"/>
    <dgm:cxn modelId="{6C636AC0-E9A0-425C-A2C8-6C2A5559EF39}" type="presParOf" srcId="{6C6B9FF3-A061-4730-BF1E-727B5A0D315E}" destId="{690D7E87-D3FF-4874-B117-A58CF5871EF5}" srcOrd="3" destOrd="0" presId="urn:microsoft.com/office/officeart/2005/8/layout/radial4"/>
    <dgm:cxn modelId="{062F760F-746F-435C-B573-3C525DBAE5E3}" type="presParOf" srcId="{6C6B9FF3-A061-4730-BF1E-727B5A0D315E}" destId="{AB8CD211-C8D0-4600-9E39-93C904E89179}" srcOrd="4" destOrd="0" presId="urn:microsoft.com/office/officeart/2005/8/layout/radial4"/>
    <dgm:cxn modelId="{8005D2C5-4BF4-477C-AF72-B1708E2C45A2}" type="presParOf" srcId="{6C6B9FF3-A061-4730-BF1E-727B5A0D315E}" destId="{5400D754-544F-40D4-A174-CCB859E064E8}" srcOrd="5" destOrd="0" presId="urn:microsoft.com/office/officeart/2005/8/layout/radial4"/>
    <dgm:cxn modelId="{5DC41691-58D0-419D-B38C-7E27F19C37D3}" type="presParOf" srcId="{6C6B9FF3-A061-4730-BF1E-727B5A0D315E}" destId="{32E5C4FA-781E-47EA-9BAD-588C0E690AE7}" srcOrd="6" destOrd="0" presId="urn:microsoft.com/office/officeart/2005/8/layout/radial4"/>
    <dgm:cxn modelId="{24404ED0-BBF7-48CB-9C2B-773C06ABD2BA}" type="presParOf" srcId="{6C6B9FF3-A061-4730-BF1E-727B5A0D315E}" destId="{11A15F1C-0512-40A2-A821-AF39EE942E31}" srcOrd="7" destOrd="0" presId="urn:microsoft.com/office/officeart/2005/8/layout/radial4"/>
    <dgm:cxn modelId="{955E1E1F-1AE2-4ED3-BB85-3DA86F96937C}" type="presParOf" srcId="{6C6B9FF3-A061-4730-BF1E-727B5A0D315E}" destId="{DA8D3A43-9E36-4C95-85FE-FC785345D5F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D7F1-F405-4B87-9C9C-DF1AEDC29A95}">
      <dsp:nvSpPr>
        <dsp:cNvPr id="0" name=""/>
        <dsp:cNvSpPr/>
      </dsp:nvSpPr>
      <dsp:spPr>
        <a:xfrm>
          <a:off x="2697860" y="2227142"/>
          <a:ext cx="1995678" cy="19956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Buxhetimi</a:t>
          </a:r>
          <a:r>
            <a:rPr lang="en-US" sz="2000" kern="1200" dirty="0"/>
            <a:t> </a:t>
          </a:r>
          <a:r>
            <a:rPr lang="en-US" sz="2000" kern="1200" dirty="0" err="1"/>
            <a:t>i</a:t>
          </a:r>
          <a:r>
            <a:rPr lang="en-US" sz="2000" kern="1200" dirty="0"/>
            <a:t> </a:t>
          </a:r>
          <a:r>
            <a:rPr lang="en-US" sz="2000" kern="1200" dirty="0" err="1"/>
            <a:t>Përgjigjshëm</a:t>
          </a:r>
          <a:r>
            <a:rPr lang="en-US" sz="2000" kern="1200" dirty="0"/>
            <a:t> Rom </a:t>
          </a:r>
          <a:r>
            <a:rPr lang="en-US" sz="2000" kern="1200" dirty="0" err="1"/>
            <a:t>dhe</a:t>
          </a:r>
          <a:r>
            <a:rPr lang="en-US" sz="2000" kern="1200" dirty="0"/>
            <a:t> </a:t>
          </a:r>
          <a:r>
            <a:rPr lang="en-US" sz="2000" kern="1200" dirty="0" err="1"/>
            <a:t>Egjiptian</a:t>
          </a:r>
          <a:endParaRPr lang="en-US" sz="2000" kern="1200" dirty="0"/>
        </a:p>
      </dsp:txBody>
      <dsp:txXfrm>
        <a:off x="2990120" y="2519402"/>
        <a:ext cx="1411158" cy="1411158"/>
      </dsp:txXfrm>
    </dsp:sp>
    <dsp:sp modelId="{52151922-15EA-45D8-8C2C-342637FDE267}">
      <dsp:nvSpPr>
        <dsp:cNvPr id="0" name=""/>
        <dsp:cNvSpPr/>
      </dsp:nvSpPr>
      <dsp:spPr>
        <a:xfrm rot="11700000">
          <a:off x="1040559" y="2447203"/>
          <a:ext cx="1627533" cy="56876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74CFD-44A3-4E4D-B735-31EE27FCAE58}">
      <dsp:nvSpPr>
        <dsp:cNvPr id="0" name=""/>
        <dsp:cNvSpPr/>
      </dsp:nvSpPr>
      <dsp:spPr>
        <a:xfrm>
          <a:off x="120341" y="1762611"/>
          <a:ext cx="1895894" cy="1516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Planet </a:t>
          </a:r>
          <a:r>
            <a:rPr lang="en-US" sz="1000" kern="1200" dirty="0" err="1"/>
            <a:t>Vendore</a:t>
          </a:r>
          <a:r>
            <a:rPr lang="en-US" sz="1000" kern="1200" dirty="0"/>
            <a:t> </a:t>
          </a:r>
          <a:r>
            <a:rPr lang="en-US" sz="1000" kern="1200" dirty="0" err="1"/>
            <a:t>për</a:t>
          </a:r>
          <a:r>
            <a:rPr lang="en-US" sz="1000" kern="1200" dirty="0"/>
            <a:t> </a:t>
          </a:r>
          <a:r>
            <a:rPr lang="en-US" sz="1000" kern="1200" dirty="0" err="1"/>
            <a:t>Integrimin</a:t>
          </a:r>
          <a:r>
            <a:rPr lang="en-US" sz="1000" kern="1200" dirty="0"/>
            <a:t> e </a:t>
          </a:r>
          <a:r>
            <a:rPr lang="en-US" sz="1000" kern="1200" dirty="0" err="1"/>
            <a:t>Pakicave</a:t>
          </a:r>
          <a:r>
            <a:rPr lang="en-US" sz="1000" kern="1200" dirty="0"/>
            <a:t> Rome </a:t>
          </a:r>
          <a:r>
            <a:rPr lang="en-US" sz="1000" kern="1200" dirty="0" err="1"/>
            <a:t>dhe</a:t>
          </a:r>
          <a:r>
            <a:rPr lang="en-US" sz="1000" kern="1200" dirty="0"/>
            <a:t> </a:t>
          </a:r>
          <a:r>
            <a:rPr lang="en-US" sz="1000" kern="1200" dirty="0" err="1"/>
            <a:t>Egjiptiane</a:t>
          </a:r>
          <a:r>
            <a:rPr lang="en-US" sz="1000" kern="1200" dirty="0"/>
            <a:t> (2019-2022)</a:t>
          </a:r>
        </a:p>
      </dsp:txBody>
      <dsp:txXfrm>
        <a:off x="164764" y="1807034"/>
        <a:ext cx="1807048" cy="1427869"/>
      </dsp:txXfrm>
    </dsp:sp>
    <dsp:sp modelId="{690D7E87-D3FF-4874-B117-A58CF5871EF5}">
      <dsp:nvSpPr>
        <dsp:cNvPr id="0" name=""/>
        <dsp:cNvSpPr/>
      </dsp:nvSpPr>
      <dsp:spPr>
        <a:xfrm rot="14700000">
          <a:off x="2076283" y="1212875"/>
          <a:ext cx="1627533" cy="56876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CD211-C8D0-4600-9E39-93C904E89179}">
      <dsp:nvSpPr>
        <dsp:cNvPr id="0" name=""/>
        <dsp:cNvSpPr/>
      </dsp:nvSpPr>
      <dsp:spPr>
        <a:xfrm>
          <a:off x="990603" y="1379"/>
          <a:ext cx="3111067" cy="1516715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Përmirësim</a:t>
          </a:r>
          <a:r>
            <a:rPr lang="en-US" sz="1000" kern="1200" dirty="0"/>
            <a:t> </a:t>
          </a:r>
          <a:r>
            <a:rPr lang="en-US" sz="1000" kern="1200" dirty="0" err="1"/>
            <a:t>i</a:t>
          </a:r>
          <a:r>
            <a:rPr lang="en-US" sz="1000" kern="1200" dirty="0"/>
            <a:t> </a:t>
          </a:r>
          <a:r>
            <a:rPr lang="en-US" sz="1000" kern="1200" dirty="0" err="1"/>
            <a:t>kuadrit</a:t>
          </a:r>
          <a:r>
            <a:rPr lang="en-US" sz="1000" kern="1200" dirty="0"/>
            <a:t> </a:t>
          </a:r>
          <a:r>
            <a:rPr lang="en-US" sz="1000" kern="1200" dirty="0" err="1"/>
            <a:t>ligjor</a:t>
          </a:r>
          <a:r>
            <a:rPr lang="en-US" sz="1000" kern="1200" dirty="0"/>
            <a:t>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(i) </a:t>
          </a:r>
          <a:r>
            <a:rPr lang="en-US" sz="1000" kern="1200" dirty="0" err="1"/>
            <a:t>Udhëzim</a:t>
          </a:r>
          <a:r>
            <a:rPr lang="en-US" sz="1000" kern="1200" dirty="0"/>
            <a:t> Nr. 10 </a:t>
          </a:r>
          <a:r>
            <a:rPr lang="en-US" sz="1000" kern="1200" dirty="0" err="1"/>
            <a:t>datë</a:t>
          </a:r>
          <a:r>
            <a:rPr lang="en-US" sz="1000" kern="1200" dirty="0"/>
            <a:t> 28/02/2020 </a:t>
          </a:r>
          <a:r>
            <a:rPr lang="en-US" sz="1000" kern="1200" dirty="0" err="1"/>
            <a:t>mbi</a:t>
          </a:r>
          <a:r>
            <a:rPr lang="en-US" sz="1000" kern="1200" dirty="0"/>
            <a:t> “</a:t>
          </a:r>
          <a:r>
            <a:rPr lang="en-US" sz="1000" kern="1200" dirty="0" err="1"/>
            <a:t>Përgatitjen</a:t>
          </a:r>
          <a:r>
            <a:rPr lang="en-US" sz="1000" kern="1200" dirty="0"/>
            <a:t> e </a:t>
          </a:r>
          <a:r>
            <a:rPr lang="en-US" sz="1000" kern="1200" dirty="0" err="1"/>
            <a:t>Buxhetit</a:t>
          </a:r>
          <a:r>
            <a:rPr lang="en-US" sz="1000" kern="1200" dirty="0"/>
            <a:t> </a:t>
          </a:r>
          <a:r>
            <a:rPr lang="en-US" sz="1000" kern="1200" dirty="0" err="1"/>
            <a:t>Afat-Mesëm</a:t>
          </a:r>
          <a:r>
            <a:rPr lang="en-US" sz="1000" kern="1200" dirty="0"/>
            <a:t> 2021-2023 </a:t>
          </a:r>
          <a:r>
            <a:rPr lang="en-US" sz="1000" kern="1200" dirty="0" err="1"/>
            <a:t>për</a:t>
          </a:r>
          <a:r>
            <a:rPr lang="en-US" sz="1000" kern="1200" dirty="0"/>
            <a:t> </a:t>
          </a:r>
          <a:r>
            <a:rPr lang="en-US" sz="1000" kern="1200" dirty="0" err="1"/>
            <a:t>njësitë</a:t>
          </a:r>
          <a:r>
            <a:rPr lang="en-US" sz="1000" kern="1200" dirty="0"/>
            <a:t> e </a:t>
          </a:r>
          <a:r>
            <a:rPr lang="en-US" sz="1000" kern="1200" dirty="0" err="1"/>
            <a:t>vetëqeverisjes</a:t>
          </a:r>
          <a:r>
            <a:rPr lang="en-US" sz="1000" kern="1200" dirty="0"/>
            <a:t> </a:t>
          </a:r>
          <a:r>
            <a:rPr lang="en-US" sz="1000" kern="1200" dirty="0" err="1"/>
            <a:t>vendore</a:t>
          </a:r>
          <a:r>
            <a:rPr lang="en-US" sz="1000" kern="1200" dirty="0"/>
            <a:t>” </a:t>
          </a:r>
          <a:r>
            <a:rPr lang="en-US" sz="1000" kern="1200" dirty="0" err="1"/>
            <a:t>të</a:t>
          </a:r>
          <a:r>
            <a:rPr lang="en-US" sz="1000" kern="1200" dirty="0"/>
            <a:t> </a:t>
          </a:r>
          <a:r>
            <a:rPr lang="en-US" sz="1000" kern="1200" dirty="0" err="1"/>
            <a:t>Ministrisë</a:t>
          </a:r>
          <a:r>
            <a:rPr lang="en-US" sz="1000" kern="1200" dirty="0"/>
            <a:t> </a:t>
          </a:r>
          <a:r>
            <a:rPr lang="en-US" sz="1000" kern="1200" dirty="0" err="1"/>
            <a:t>së</a:t>
          </a:r>
          <a:r>
            <a:rPr lang="en-US" sz="1000" kern="1200" dirty="0"/>
            <a:t> </a:t>
          </a:r>
          <a:r>
            <a:rPr lang="en-US" sz="1000" kern="1200" dirty="0" err="1"/>
            <a:t>Financave</a:t>
          </a:r>
          <a:r>
            <a:rPr lang="en-US" sz="1000" kern="1200" dirty="0"/>
            <a:t> </a:t>
          </a:r>
          <a:r>
            <a:rPr lang="en-US" sz="1000" kern="1200" dirty="0" err="1"/>
            <a:t>dhe</a:t>
          </a:r>
          <a:r>
            <a:rPr lang="en-US" sz="1000" kern="1200" dirty="0"/>
            <a:t> </a:t>
          </a:r>
          <a:r>
            <a:rPr lang="en-US" sz="1000" kern="1200" dirty="0" err="1"/>
            <a:t>Ekonomisë</a:t>
          </a:r>
          <a:r>
            <a:rPr lang="pt-PT" sz="1000" kern="1200" dirty="0"/>
            <a:t>; (ii) </a:t>
          </a:r>
          <a:r>
            <a:rPr lang="en-US" sz="1000" kern="1200" dirty="0" err="1"/>
            <a:t>Udhëzim</a:t>
          </a:r>
          <a:r>
            <a:rPr lang="en-US" sz="1000" kern="1200" dirty="0"/>
            <a:t> Nr. 07, </a:t>
          </a:r>
          <a:r>
            <a:rPr lang="en-US" sz="1000" kern="1200" dirty="0" err="1"/>
            <a:t>dt</a:t>
          </a:r>
          <a:r>
            <a:rPr lang="en-US" sz="1000" kern="1200" dirty="0"/>
            <a:t> 26/02/2021 “</a:t>
          </a:r>
          <a:r>
            <a:rPr lang="en-US" sz="1000" kern="1200" dirty="0" err="1"/>
            <a:t>Përgatitjen</a:t>
          </a:r>
          <a:r>
            <a:rPr lang="en-US" sz="1000" kern="1200" dirty="0"/>
            <a:t> e </a:t>
          </a:r>
          <a:r>
            <a:rPr lang="en-US" sz="1000" kern="1200" dirty="0" err="1"/>
            <a:t>Buxhetit</a:t>
          </a:r>
          <a:r>
            <a:rPr lang="en-US" sz="1000" kern="1200" dirty="0"/>
            <a:t> </a:t>
          </a:r>
          <a:r>
            <a:rPr lang="en-US" sz="1000" kern="1200" dirty="0" err="1"/>
            <a:t>Afat-Mesëm</a:t>
          </a:r>
          <a:r>
            <a:rPr lang="en-US" sz="1000" kern="1200" dirty="0"/>
            <a:t> 2022-2024 “ </a:t>
          </a:r>
          <a:r>
            <a:rPr lang="en-US" sz="1000" kern="1200" dirty="0" err="1"/>
            <a:t>dhe</a:t>
          </a:r>
          <a:r>
            <a:rPr lang="en-US" sz="1000" kern="1200" dirty="0"/>
            <a:t>  (iii) </a:t>
          </a:r>
          <a:r>
            <a:rPr lang="en-US" sz="1000" kern="1200" dirty="0" err="1"/>
            <a:t>Udhëzim</a:t>
          </a:r>
          <a:r>
            <a:rPr lang="en-US" sz="1000" kern="1200" dirty="0"/>
            <a:t> Nr. 10 , date 28.02.2022 “</a:t>
          </a:r>
          <a:r>
            <a:rPr lang="en-US" sz="1000" kern="1200" dirty="0" err="1"/>
            <a:t>Përgatitjen</a:t>
          </a:r>
          <a:r>
            <a:rPr lang="en-US" sz="1000" kern="1200" dirty="0"/>
            <a:t> e </a:t>
          </a:r>
          <a:r>
            <a:rPr lang="en-US" sz="1000" kern="1200" dirty="0" err="1"/>
            <a:t>Buxhetit</a:t>
          </a:r>
          <a:r>
            <a:rPr lang="en-US" sz="1000" kern="1200" dirty="0"/>
            <a:t> </a:t>
          </a:r>
          <a:r>
            <a:rPr lang="en-US" sz="1000" kern="1200" dirty="0" err="1"/>
            <a:t>Afat-Mesëm</a:t>
          </a:r>
          <a:r>
            <a:rPr lang="en-US" sz="1000" kern="1200" dirty="0"/>
            <a:t> 2023-2025 “ </a:t>
          </a:r>
        </a:p>
      </dsp:txBody>
      <dsp:txXfrm>
        <a:off x="1035026" y="45802"/>
        <a:ext cx="3022221" cy="1427869"/>
      </dsp:txXfrm>
    </dsp:sp>
    <dsp:sp modelId="{5400D754-544F-40D4-A174-CCB859E064E8}">
      <dsp:nvSpPr>
        <dsp:cNvPr id="0" name=""/>
        <dsp:cNvSpPr/>
      </dsp:nvSpPr>
      <dsp:spPr>
        <a:xfrm rot="18326751">
          <a:off x="3936221" y="1255356"/>
          <a:ext cx="1918295" cy="56876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5C4FA-781E-47EA-9BAD-588C0E690AE7}">
      <dsp:nvSpPr>
        <dsp:cNvPr id="0" name=""/>
        <dsp:cNvSpPr/>
      </dsp:nvSpPr>
      <dsp:spPr>
        <a:xfrm>
          <a:off x="4197618" y="0"/>
          <a:ext cx="2507983" cy="1516715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Ngritje</a:t>
          </a:r>
          <a:r>
            <a:rPr lang="en-US" sz="1000" kern="1200" dirty="0"/>
            <a:t> </a:t>
          </a:r>
          <a:r>
            <a:rPr lang="en-US" sz="1000" kern="1200" dirty="0" err="1"/>
            <a:t>kapacitetesh</a:t>
          </a:r>
          <a:r>
            <a:rPr lang="en-US" sz="1000" kern="1200" dirty="0"/>
            <a:t> (</a:t>
          </a:r>
          <a:r>
            <a:rPr lang="en-US" sz="1000" kern="1200" dirty="0" err="1"/>
            <a:t>Cikël</a:t>
          </a:r>
          <a:r>
            <a:rPr lang="en-US" sz="1000" kern="1200" dirty="0"/>
            <a:t> </a:t>
          </a:r>
          <a:r>
            <a:rPr lang="en-US" sz="1000" kern="1200" dirty="0" err="1"/>
            <a:t>trajnimi</a:t>
          </a:r>
          <a:r>
            <a:rPr lang="en-US" sz="1000" kern="1200" dirty="0"/>
            <a:t> </a:t>
          </a:r>
          <a:r>
            <a:rPr lang="en-US" sz="1000" kern="1200" dirty="0" err="1"/>
            <a:t>mbi</a:t>
          </a:r>
          <a:r>
            <a:rPr lang="en-US" sz="1000" kern="1200" dirty="0"/>
            <a:t> </a:t>
          </a:r>
          <a:r>
            <a:rPr lang="en-US" sz="1000" kern="1200" dirty="0" err="1"/>
            <a:t>Buxhetimin</a:t>
          </a:r>
          <a:r>
            <a:rPr lang="en-US" sz="1000" kern="1200" dirty="0"/>
            <a:t> e </a:t>
          </a:r>
          <a:r>
            <a:rPr lang="en-US" sz="1000" kern="1200" dirty="0" err="1"/>
            <a:t>Përgjigjshëm</a:t>
          </a:r>
          <a:r>
            <a:rPr lang="en-US" sz="1000" kern="1200" dirty="0"/>
            <a:t> Rom </a:t>
          </a:r>
          <a:r>
            <a:rPr lang="en-US" sz="1000" kern="1200" dirty="0" err="1"/>
            <a:t>dhe</a:t>
          </a:r>
          <a:r>
            <a:rPr lang="en-US" sz="1000" kern="1200" dirty="0"/>
            <a:t> </a:t>
          </a:r>
          <a:r>
            <a:rPr lang="en-US" sz="1000" kern="1200" dirty="0" err="1"/>
            <a:t>Egjiptian</a:t>
          </a:r>
          <a:r>
            <a:rPr lang="en-US" sz="1000" kern="1200" dirty="0"/>
            <a:t> </a:t>
          </a:r>
          <a:r>
            <a:rPr lang="en-US" sz="1000" kern="1200" dirty="0" err="1"/>
            <a:t>në</a:t>
          </a:r>
          <a:r>
            <a:rPr lang="en-US" sz="1000" kern="1200" dirty="0"/>
            <a:t> </a:t>
          </a:r>
          <a:r>
            <a:rPr lang="en-US" sz="1000" kern="1200" dirty="0" err="1"/>
            <a:t>bashkëpunim</a:t>
          </a:r>
          <a:r>
            <a:rPr lang="en-US" sz="1000" kern="1200" dirty="0"/>
            <a:t> me  </a:t>
          </a:r>
          <a:r>
            <a:rPr lang="en-US" sz="1000" kern="1200" dirty="0" err="1"/>
            <a:t>Shkollën</a:t>
          </a:r>
          <a:r>
            <a:rPr lang="en-US" sz="1000" kern="1200" dirty="0"/>
            <a:t> </a:t>
          </a:r>
          <a:r>
            <a:rPr lang="en-US" sz="1000" kern="1200" dirty="0" err="1"/>
            <a:t>Shqiptare</a:t>
          </a:r>
          <a:r>
            <a:rPr lang="en-US" sz="1000" kern="1200" dirty="0"/>
            <a:t> </a:t>
          </a:r>
          <a:r>
            <a:rPr lang="en-US" sz="1000" kern="1200" dirty="0" err="1"/>
            <a:t>të</a:t>
          </a:r>
          <a:r>
            <a:rPr lang="en-US" sz="1000" kern="1200" dirty="0"/>
            <a:t> </a:t>
          </a:r>
          <a:r>
            <a:rPr lang="en-US" sz="1000" kern="1200" dirty="0" err="1"/>
            <a:t>Administratës</a:t>
          </a:r>
          <a:r>
            <a:rPr lang="en-US" sz="1000" kern="1200" dirty="0"/>
            <a:t> </a:t>
          </a:r>
          <a:r>
            <a:rPr lang="en-US" sz="1000" kern="1200" dirty="0" err="1"/>
            <a:t>Publike</a:t>
          </a:r>
          <a:endParaRPr lang="en-US" sz="1000" kern="1200" dirty="0"/>
        </a:p>
      </dsp:txBody>
      <dsp:txXfrm>
        <a:off x="4242041" y="44423"/>
        <a:ext cx="2419137" cy="1427869"/>
      </dsp:txXfrm>
    </dsp:sp>
    <dsp:sp modelId="{11A15F1C-0512-40A2-A821-AF39EE942E31}">
      <dsp:nvSpPr>
        <dsp:cNvPr id="0" name=""/>
        <dsp:cNvSpPr/>
      </dsp:nvSpPr>
      <dsp:spPr>
        <a:xfrm rot="20700000">
          <a:off x="4723306" y="2447203"/>
          <a:ext cx="1627533" cy="56876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D3A43-9E36-4C95-85FE-FC785345D5FC}">
      <dsp:nvSpPr>
        <dsp:cNvPr id="0" name=""/>
        <dsp:cNvSpPr/>
      </dsp:nvSpPr>
      <dsp:spPr>
        <a:xfrm>
          <a:off x="5375164" y="1762611"/>
          <a:ext cx="1895894" cy="1516715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Monitorim</a:t>
          </a:r>
          <a:r>
            <a:rPr lang="en-US" sz="1000" kern="1200" dirty="0"/>
            <a:t> </a:t>
          </a:r>
          <a:r>
            <a:rPr lang="en-US" sz="1000" kern="1200" dirty="0" err="1"/>
            <a:t>dhe</a:t>
          </a:r>
          <a:r>
            <a:rPr lang="en-US" sz="1000" kern="1200" dirty="0"/>
            <a:t> </a:t>
          </a:r>
          <a:r>
            <a:rPr lang="en-US" sz="1000" kern="1200" dirty="0" err="1"/>
            <a:t>Vlerësim</a:t>
          </a:r>
          <a:r>
            <a:rPr lang="en-US" sz="1000" kern="1200" dirty="0"/>
            <a:t>  (2021-2022)</a:t>
          </a:r>
        </a:p>
      </dsp:txBody>
      <dsp:txXfrm>
        <a:off x="5419587" y="1807034"/>
        <a:ext cx="1807048" cy="1427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5FCA-AAFB-4458-9F78-C3E493178574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DD3A4-280F-4245-B777-30C9E9715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EDD3A4-280F-4245-B777-30C9E9715E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4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Shqipëria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vend </a:t>
            </a:r>
            <a:r>
              <a:rPr lang="en-US" dirty="0" err="1"/>
              <a:t>anëtar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Evropës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1995,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angazhuar</a:t>
            </a:r>
            <a:r>
              <a:rPr lang="en-US" dirty="0"/>
              <a:t> </a:t>
            </a:r>
            <a:r>
              <a:rPr lang="en-US" dirty="0" err="1"/>
              <a:t>kundrejt</a:t>
            </a:r>
            <a:r>
              <a:rPr lang="en-US" dirty="0"/>
              <a:t> </a:t>
            </a:r>
            <a:r>
              <a:rPr lang="en-US" dirty="0" err="1"/>
              <a:t>parimeve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detyrimeve</a:t>
            </a:r>
            <a:r>
              <a:rPr lang="en-US" dirty="0"/>
              <a:t> </a:t>
            </a:r>
            <a:r>
              <a:rPr lang="en-US" dirty="0" err="1"/>
              <a:t>nën</a:t>
            </a:r>
            <a:r>
              <a:rPr lang="en-US" dirty="0"/>
              <a:t> </a:t>
            </a:r>
          </a:p>
          <a:p>
            <a:r>
              <a:rPr lang="en-US" dirty="0" err="1"/>
              <a:t>Konventën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Njeriut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Lirive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, </a:t>
            </a:r>
          </a:p>
          <a:p>
            <a:r>
              <a:rPr lang="en-US" dirty="0" err="1"/>
              <a:t>Konventën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e </a:t>
            </a:r>
            <a:r>
              <a:rPr lang="en-US" dirty="0" err="1"/>
              <a:t>Pakicave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, </a:t>
            </a:r>
          </a:p>
          <a:p>
            <a:r>
              <a:rPr lang="en-US" dirty="0" err="1"/>
              <a:t>Kartën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dhe</a:t>
            </a:r>
            <a:endParaRPr lang="en-US" dirty="0"/>
          </a:p>
          <a:p>
            <a:r>
              <a:rPr lang="en-US" dirty="0" err="1"/>
              <a:t>Kartën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Vetëqeverisjen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EDD3A4-280F-4245-B777-30C9E9715E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Shqipëria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vend </a:t>
            </a:r>
            <a:r>
              <a:rPr lang="en-US" dirty="0" err="1"/>
              <a:t>anëtar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Evropës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1995,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angazhuar</a:t>
            </a:r>
            <a:r>
              <a:rPr lang="en-US" dirty="0"/>
              <a:t> </a:t>
            </a:r>
            <a:r>
              <a:rPr lang="en-US" dirty="0" err="1"/>
              <a:t>kundrejt</a:t>
            </a:r>
            <a:r>
              <a:rPr lang="en-US" dirty="0"/>
              <a:t> </a:t>
            </a:r>
            <a:r>
              <a:rPr lang="en-US" dirty="0" err="1"/>
              <a:t>parimeve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detyrimeve</a:t>
            </a:r>
            <a:r>
              <a:rPr lang="en-US" dirty="0"/>
              <a:t> </a:t>
            </a:r>
            <a:r>
              <a:rPr lang="en-US" dirty="0" err="1"/>
              <a:t>nën</a:t>
            </a:r>
            <a:r>
              <a:rPr lang="en-US" dirty="0"/>
              <a:t> </a:t>
            </a:r>
          </a:p>
          <a:p>
            <a:r>
              <a:rPr lang="en-US" dirty="0" err="1"/>
              <a:t>Konventën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Njeriut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Lirive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, </a:t>
            </a:r>
          </a:p>
          <a:p>
            <a:r>
              <a:rPr lang="en-US" dirty="0" err="1"/>
              <a:t>Konventën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e </a:t>
            </a:r>
            <a:r>
              <a:rPr lang="en-US" dirty="0" err="1"/>
              <a:t>Pakicave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, </a:t>
            </a:r>
          </a:p>
          <a:p>
            <a:r>
              <a:rPr lang="en-US" dirty="0" err="1"/>
              <a:t>Kartën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dhe</a:t>
            </a:r>
            <a:endParaRPr lang="en-US" dirty="0"/>
          </a:p>
          <a:p>
            <a:r>
              <a:rPr lang="en-US" dirty="0" err="1"/>
              <a:t>Kartën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Vetëqeverisjen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EDD3A4-280F-4245-B777-30C9E9715E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1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7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9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5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1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2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4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7CF5-EC64-4C98-B417-062FBBC2285C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3F35-527C-47D4-BB4A-CC7733B98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5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7"/>
            <a:ext cx="7772400" cy="1149845"/>
          </a:xfrm>
        </p:spPr>
        <p:txBody>
          <a:bodyPr>
            <a:normAutofit fontScale="90000"/>
          </a:bodyPr>
          <a:lstStyle/>
          <a:p>
            <a:b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Buxhetimi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Përgjigjshëm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Rom </a:t>
            </a: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dhe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Egjiptian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në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Nivelin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Vendor</a:t>
            </a:r>
            <a:br>
              <a:rPr lang="en-US" sz="1400" b="0" i="0" dirty="0">
                <a:solidFill>
                  <a:srgbClr val="000000"/>
                </a:solidFill>
                <a:effectLst/>
                <a:latin typeface="Lato"/>
              </a:rPr>
            </a:b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368152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tx1"/>
              </a:solidFill>
              <a:latin typeface="Goudy Old Style" panose="020205020503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Z.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Gledian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Llatja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Kryetar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Bashkisë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Elbasan</a:t>
            </a:r>
            <a:endParaRPr lang="en-US" sz="1800" dirty="0">
              <a:solidFill>
                <a:schemeClr val="tx1"/>
              </a:solidFill>
              <a:latin typeface="Goudy Old Style" panose="020205020503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Znj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 Orsiola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Kurti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Programi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ROMACTED II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për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Shqipërinë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Zyra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Këshillit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të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Evropës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në</a:t>
            </a:r>
            <a:r>
              <a:rPr lang="en-US" sz="1800" dirty="0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Goudy Old Style" panose="020205020503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Tiranë</a:t>
            </a:r>
            <a:endParaRPr lang="en-US" sz="1800" dirty="0">
              <a:solidFill>
                <a:schemeClr val="tx1"/>
              </a:solidFill>
              <a:latin typeface="Goudy Old Style" panose="020205020503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47528"/>
            <a:ext cx="2680377" cy="1352672"/>
          </a:xfrm>
          <a:prstGeom prst="rect">
            <a:avLst/>
          </a:prstGeom>
        </p:spPr>
      </p:pic>
      <p:pic>
        <p:nvPicPr>
          <p:cNvPr id="1026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CB9BC5D-3F37-4E0C-8ECE-C16F8D32F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5539"/>
            <a:ext cx="385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83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818817-F0FF-4484-98AF-04F6DDD0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229600" cy="609599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/>
              <a:t>Shqipëria</a:t>
            </a:r>
            <a:r>
              <a:rPr lang="en-US" sz="3600" b="1" dirty="0"/>
              <a:t> </a:t>
            </a:r>
            <a:r>
              <a:rPr lang="en-US" sz="3600" b="1" dirty="0" err="1"/>
              <a:t>në</a:t>
            </a:r>
            <a:r>
              <a:rPr lang="en-US" sz="3600" b="1" dirty="0"/>
              <a:t> </a:t>
            </a:r>
            <a:r>
              <a:rPr lang="en-US" sz="3600" b="1" dirty="0" err="1"/>
              <a:t>Këshillin</a:t>
            </a:r>
            <a:r>
              <a:rPr lang="en-US" sz="3600" b="1" dirty="0"/>
              <a:t> e </a:t>
            </a:r>
            <a:r>
              <a:rPr lang="en-US" sz="3600" b="1" dirty="0" err="1"/>
              <a:t>Evropës</a:t>
            </a:r>
            <a:endParaRPr lang="en-US" sz="3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90" y="0"/>
            <a:ext cx="285419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235807B-C06C-4A7B-9F3C-B389CDFA2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5539"/>
            <a:ext cx="385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430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Shqipëria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vend </a:t>
            </a:r>
            <a:r>
              <a:rPr lang="en-US" dirty="0" err="1"/>
              <a:t>anëtar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Evropës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1995,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angazhuar</a:t>
            </a:r>
            <a:r>
              <a:rPr lang="en-US" dirty="0"/>
              <a:t> </a:t>
            </a:r>
            <a:r>
              <a:rPr lang="en-US" dirty="0" err="1"/>
              <a:t>kundrejt</a:t>
            </a:r>
            <a:r>
              <a:rPr lang="en-US" dirty="0"/>
              <a:t> </a:t>
            </a:r>
            <a:r>
              <a:rPr lang="en-US" dirty="0" err="1"/>
              <a:t>parimeve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detyrimeve</a:t>
            </a:r>
            <a:r>
              <a:rPr lang="en-US" dirty="0"/>
              <a:t> </a:t>
            </a:r>
            <a:r>
              <a:rPr lang="en-US" dirty="0" err="1"/>
              <a:t>nën</a:t>
            </a:r>
            <a:r>
              <a:rPr lang="en-US" dirty="0"/>
              <a:t> </a:t>
            </a:r>
          </a:p>
          <a:p>
            <a:r>
              <a:rPr lang="en-US" dirty="0" err="1"/>
              <a:t>Konventën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Njeriut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Lirive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, </a:t>
            </a:r>
          </a:p>
          <a:p>
            <a:r>
              <a:rPr lang="en-US" dirty="0" err="1"/>
              <a:t>Konventën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e </a:t>
            </a:r>
            <a:r>
              <a:rPr lang="en-US" dirty="0" err="1"/>
              <a:t>Pakicave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, </a:t>
            </a:r>
          </a:p>
          <a:p>
            <a:r>
              <a:rPr lang="en-US" dirty="0" err="1"/>
              <a:t>Kartën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dhe</a:t>
            </a:r>
            <a:endParaRPr lang="en-US" dirty="0"/>
          </a:p>
          <a:p>
            <a:r>
              <a:rPr lang="en-US" dirty="0" err="1"/>
              <a:t>Kartën</a:t>
            </a:r>
            <a:r>
              <a:rPr lang="en-US" dirty="0"/>
              <a:t> </a:t>
            </a:r>
            <a:r>
              <a:rPr lang="en-US" dirty="0" err="1"/>
              <a:t>Evropiane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Vetëqeverisjen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818817-F0FF-4484-98AF-04F6DDD0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229600" cy="609599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/>
              <a:t>Programi</a:t>
            </a:r>
            <a:r>
              <a:rPr lang="en-US" sz="3600" b="1" dirty="0"/>
              <a:t> ROMACTED II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90" y="0"/>
            <a:ext cx="285419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235807B-C06C-4A7B-9F3C-B389CDFA2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5539"/>
            <a:ext cx="385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4307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kontribuar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ndërtimin</a:t>
            </a:r>
            <a:r>
              <a:rPr lang="en-US" dirty="0"/>
              <a:t> e </a:t>
            </a:r>
            <a:r>
              <a:rPr lang="en-US" dirty="0" err="1"/>
              <a:t>gatishmërisë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angazhimit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qëndrueshëm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politikash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autoriteteve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nxitur</a:t>
            </a:r>
            <a:r>
              <a:rPr lang="en-US" dirty="0"/>
              <a:t> </a:t>
            </a:r>
            <a:r>
              <a:rPr lang="en-US" dirty="0" err="1"/>
              <a:t>qeverisjen</a:t>
            </a:r>
            <a:r>
              <a:rPr lang="en-US" dirty="0"/>
              <a:t> </a:t>
            </a:r>
            <a:r>
              <a:rPr lang="en-US" dirty="0" err="1"/>
              <a:t>demokratike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përfshirjen</a:t>
            </a:r>
            <a:r>
              <a:rPr lang="en-US" dirty="0"/>
              <a:t> e </a:t>
            </a:r>
            <a:r>
              <a:rPr lang="en-US" dirty="0" err="1"/>
              <a:t>romëve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komunitar</a:t>
            </a:r>
            <a:endParaRPr lang="en-US" dirty="0"/>
          </a:p>
          <a:p>
            <a:pPr algn="just"/>
            <a:r>
              <a:rPr lang="en-US" dirty="0" err="1"/>
              <a:t>Udhëzuesi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“</a:t>
            </a:r>
            <a:r>
              <a:rPr lang="en-US" dirty="0" err="1"/>
              <a:t>Buxhetimin</a:t>
            </a:r>
            <a:r>
              <a:rPr lang="en-US" dirty="0"/>
              <a:t> e </a:t>
            </a:r>
            <a:r>
              <a:rPr lang="en-US" dirty="0" err="1"/>
              <a:t>Përgjigjshëm</a:t>
            </a:r>
            <a:r>
              <a:rPr lang="en-US" dirty="0"/>
              <a:t> Rom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Egjiptian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Nivelin</a:t>
            </a:r>
            <a:r>
              <a:rPr lang="en-US" dirty="0"/>
              <a:t> Vendor” </a:t>
            </a:r>
            <a:r>
              <a:rPr lang="en-US" dirty="0" err="1"/>
              <a:t>hartuar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bashkëpunim</a:t>
            </a:r>
            <a:r>
              <a:rPr lang="en-US" dirty="0"/>
              <a:t> me </a:t>
            </a:r>
            <a:r>
              <a:rPr lang="en-US" dirty="0" err="1"/>
              <a:t>Ministrinë</a:t>
            </a:r>
            <a:r>
              <a:rPr lang="en-US" dirty="0"/>
              <a:t> e </a:t>
            </a:r>
            <a:r>
              <a:rPr lang="en-US" dirty="0" err="1"/>
              <a:t>Financave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Ekonomisë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Drejtorinë</a:t>
            </a:r>
            <a:r>
              <a:rPr lang="en-US" dirty="0"/>
              <a:t> e </a:t>
            </a:r>
            <a:r>
              <a:rPr lang="en-US" dirty="0" err="1"/>
              <a:t>Përgjithshme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Politikave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Ministrinë</a:t>
            </a:r>
            <a:r>
              <a:rPr lang="en-US" dirty="0"/>
              <a:t> e </a:t>
            </a:r>
            <a:r>
              <a:rPr lang="en-US" dirty="0" err="1"/>
              <a:t>Shëndetësisë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udhëzues</a:t>
            </a:r>
            <a:r>
              <a:rPr lang="en-US" dirty="0"/>
              <a:t> </a:t>
            </a:r>
            <a:r>
              <a:rPr lang="en-US" dirty="0" err="1"/>
              <a:t>përcakton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kornizë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përgjithshme</a:t>
            </a:r>
            <a:r>
              <a:rPr lang="en-US" dirty="0"/>
              <a:t> se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buxhetimi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përgjigjshëm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romët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egjiptianët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ciklit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buxhetit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ndihmuar</a:t>
            </a:r>
            <a:r>
              <a:rPr lang="en-US" dirty="0"/>
              <a:t> </a:t>
            </a:r>
            <a:r>
              <a:rPr lang="en-US" dirty="0" err="1"/>
              <a:t>njësitë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aktorët</a:t>
            </a:r>
            <a:r>
              <a:rPr lang="en-US" dirty="0"/>
              <a:t> e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rome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promovuar</a:t>
            </a:r>
            <a:r>
              <a:rPr lang="en-US" dirty="0"/>
              <a:t> </a:t>
            </a:r>
            <a:r>
              <a:rPr lang="en-US" dirty="0" err="1"/>
              <a:t>mundësi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barabarta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nivelin</a:t>
            </a:r>
            <a:r>
              <a:rPr lang="en-US" dirty="0"/>
              <a:t> vendor. </a:t>
            </a:r>
          </a:p>
        </p:txBody>
      </p:sp>
    </p:spTree>
    <p:extLst>
      <p:ext uri="{BB962C8B-B14F-4D97-AF65-F5344CB8AC3E}">
        <p14:creationId xmlns:p14="http://schemas.microsoft.com/office/powerpoint/2010/main" val="26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818817-F0FF-4484-98AF-04F6DDD0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229600" cy="609599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400" b="1" dirty="0" err="1"/>
              <a:t>Buxhetimi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Përgjigjshëm</a:t>
            </a:r>
            <a:r>
              <a:rPr lang="en-US" sz="2400" b="1" dirty="0"/>
              <a:t> Rom </a:t>
            </a:r>
            <a:r>
              <a:rPr lang="en-US" sz="2400" b="1" dirty="0" err="1"/>
              <a:t>dhe</a:t>
            </a:r>
            <a:r>
              <a:rPr lang="en-US" sz="2400" b="1" dirty="0"/>
              <a:t> </a:t>
            </a:r>
            <a:r>
              <a:rPr lang="en-US" sz="2400" b="1" dirty="0" err="1"/>
              <a:t>Egjiptian</a:t>
            </a:r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90" y="0"/>
            <a:ext cx="285419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235807B-C06C-4A7B-9F3C-B389CDFA2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5539"/>
            <a:ext cx="385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53417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analizë</a:t>
            </a:r>
            <a:r>
              <a:rPr lang="en-US" dirty="0"/>
              <a:t> e </a:t>
            </a:r>
            <a:r>
              <a:rPr lang="en-US" dirty="0" err="1"/>
              <a:t>buxhetit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perspektiva</a:t>
            </a:r>
            <a:r>
              <a:rPr lang="en-US" dirty="0"/>
              <a:t> e </a:t>
            </a:r>
            <a:r>
              <a:rPr lang="en-US" dirty="0" err="1"/>
              <a:t>integrimit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pakicave</a:t>
            </a:r>
            <a:r>
              <a:rPr lang="en-US" dirty="0"/>
              <a:t> </a:t>
            </a:r>
            <a:r>
              <a:rPr lang="en-US" dirty="0" err="1"/>
              <a:t>rome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egjiptiane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përfshirjen</a:t>
            </a:r>
            <a:r>
              <a:rPr lang="en-US" dirty="0"/>
              <a:t> e </a:t>
            </a:r>
            <a:r>
              <a:rPr lang="en-US" dirty="0" err="1"/>
              <a:t>perspektivës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barazisë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pakicave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politikat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nivelet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fazat</a:t>
            </a:r>
            <a:r>
              <a:rPr lang="en-US" dirty="0"/>
              <a:t>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procesit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buxhetimit</a:t>
            </a:r>
            <a:endParaRPr lang="en-US" dirty="0"/>
          </a:p>
          <a:p>
            <a:pPr algn="just"/>
            <a:r>
              <a:rPr lang="en-US" dirty="0" err="1"/>
              <a:t>Ndihmon</a:t>
            </a:r>
            <a:r>
              <a:rPr lang="en-US" dirty="0"/>
              <a:t> NJVQV-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planifikuar</a:t>
            </a:r>
            <a:r>
              <a:rPr lang="en-US" dirty="0"/>
              <a:t>, </a:t>
            </a:r>
            <a:r>
              <a:rPr lang="en-US" dirty="0" err="1"/>
              <a:t>programuar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buxhetuar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/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kontribuojnë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fuqizuar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integruar</a:t>
            </a:r>
            <a:r>
              <a:rPr lang="en-US" dirty="0"/>
              <a:t> </a:t>
            </a:r>
            <a:r>
              <a:rPr lang="en-US" dirty="0" err="1"/>
              <a:t>pakicat</a:t>
            </a:r>
            <a:r>
              <a:rPr lang="en-US" dirty="0"/>
              <a:t> </a:t>
            </a:r>
            <a:r>
              <a:rPr lang="en-US" dirty="0" err="1"/>
              <a:t>rome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egjiptiane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vendor.</a:t>
            </a:r>
          </a:p>
          <a:p>
            <a:pPr algn="just"/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bëjë</a:t>
            </a:r>
            <a:r>
              <a:rPr lang="en-US" dirty="0"/>
              <a:t> me </a:t>
            </a:r>
            <a:r>
              <a:rPr lang="en-US" dirty="0" err="1"/>
              <a:t>krijimin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buxheti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veçantë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pakica</a:t>
            </a:r>
            <a:r>
              <a:rPr lang="en-US" dirty="0"/>
              <a:t>, </a:t>
            </a:r>
            <a:r>
              <a:rPr lang="en-US" dirty="0" err="1"/>
              <a:t>përkundrazi</a:t>
            </a:r>
            <a:r>
              <a:rPr lang="en-US" dirty="0"/>
              <a:t>,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fjalë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politikë</a:t>
            </a:r>
            <a:r>
              <a:rPr lang="en-US" dirty="0"/>
              <a:t> </a:t>
            </a:r>
            <a:r>
              <a:rPr lang="en-US" dirty="0" err="1"/>
              <a:t>buxhetore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barabartë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mban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konsideratë</a:t>
            </a:r>
            <a:r>
              <a:rPr lang="en-US" dirty="0"/>
              <a:t> </a:t>
            </a:r>
            <a:r>
              <a:rPr lang="en-US" dirty="0" err="1"/>
              <a:t>nevojat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Kërkon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shpërndarja</a:t>
            </a:r>
            <a:r>
              <a:rPr lang="en-US" dirty="0"/>
              <a:t> e </a:t>
            </a:r>
            <a:r>
              <a:rPr lang="en-US" dirty="0" err="1"/>
              <a:t>fondeve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integrimin</a:t>
            </a:r>
            <a:r>
              <a:rPr lang="en-US" dirty="0"/>
              <a:t> e </a:t>
            </a:r>
            <a:r>
              <a:rPr lang="en-US" dirty="0" err="1"/>
              <a:t>romëve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egjiptianëve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programeve</a:t>
            </a:r>
            <a:r>
              <a:rPr lang="en-US" dirty="0"/>
              <a:t> </a:t>
            </a:r>
            <a:r>
              <a:rPr lang="en-US" dirty="0" err="1"/>
              <a:t>buxhetore</a:t>
            </a:r>
            <a:r>
              <a:rPr lang="en-US" dirty="0"/>
              <a:t> </a:t>
            </a:r>
            <a:r>
              <a:rPr lang="en-US" dirty="0" err="1"/>
              <a:t>ekzistuese</a:t>
            </a:r>
            <a:r>
              <a:rPr lang="en-US" dirty="0"/>
              <a:t> </a:t>
            </a:r>
            <a:r>
              <a:rPr lang="en-US" dirty="0" err="1"/>
              <a:t>mbështetur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politikat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rastet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evidentohen</a:t>
            </a:r>
            <a:r>
              <a:rPr lang="en-US" dirty="0"/>
              <a:t> </a:t>
            </a:r>
            <a:r>
              <a:rPr lang="en-US" dirty="0" err="1"/>
              <a:t>kushte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veçanta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hendeqe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rëndësishme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buxhet</a:t>
            </a:r>
            <a:r>
              <a:rPr lang="en-US" dirty="0"/>
              <a:t> </a:t>
            </a:r>
            <a:r>
              <a:rPr lang="en-US" dirty="0" err="1"/>
              <a:t>specifik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zbatimin</a:t>
            </a:r>
            <a:r>
              <a:rPr lang="en-US" dirty="0"/>
              <a:t> e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veçanta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6516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/>
              <a:t>Ndërhyrjet</a:t>
            </a:r>
            <a:r>
              <a:rPr lang="en-US" sz="3600" b="1" dirty="0"/>
              <a:t> </a:t>
            </a:r>
            <a:r>
              <a:rPr lang="en-US" sz="3600" b="1" dirty="0" err="1"/>
              <a:t>kryesore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000"/>
            <a:ext cx="8229600" cy="50261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q-AL" sz="2400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04" y="0"/>
            <a:ext cx="285419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3CAEDB8-737D-493C-A7BE-C4A4BB539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829163"/>
            <a:ext cx="385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9C861E6C-988A-4DDE-94AB-EF7446BC5888}"/>
              </a:ext>
            </a:extLst>
          </p:cNvPr>
          <p:cNvGraphicFramePr/>
          <p:nvPr/>
        </p:nvGraphicFramePr>
        <p:xfrm>
          <a:off x="1524000" y="1396999"/>
          <a:ext cx="6858000" cy="4271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AA115A1-362C-405B-B782-5C89740C59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186696"/>
              </p:ext>
            </p:extLst>
          </p:nvPr>
        </p:nvGraphicFramePr>
        <p:xfrm>
          <a:off x="762000" y="13970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9DD5AD-3BC0-4F49-91F0-704353AC9D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691241"/>
              </p:ext>
            </p:extLst>
          </p:nvPr>
        </p:nvGraphicFramePr>
        <p:xfrm>
          <a:off x="838200" y="1397000"/>
          <a:ext cx="7391400" cy="42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07089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Faleminderit</a:t>
            </a:r>
            <a:r>
              <a:rPr lang="sq-AL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90" y="0"/>
            <a:ext cx="285419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3CAEDB8-737D-493C-A7BE-C4A4BB539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829163"/>
            <a:ext cx="3854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3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595</Words>
  <Application>Microsoft Office PowerPoint</Application>
  <PresentationFormat>On-screen Show (4:3)</PresentationFormat>
  <Paragraphs>43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Goudy Old Style</vt:lpstr>
      <vt:lpstr>Lato</vt:lpstr>
      <vt:lpstr>Tahoma</vt:lpstr>
      <vt:lpstr>Office Theme</vt:lpstr>
      <vt:lpstr> Buxhetimi i Përgjigjshëm Rom dhe Egjiptian në Nivelin Vendor </vt:lpstr>
      <vt:lpstr>Shqipëria në Këshillin e Evropës</vt:lpstr>
      <vt:lpstr>Programi ROMACTED II</vt:lpstr>
      <vt:lpstr>Buxhetimi i Përgjigjshëm Rom dhe Egjiptian</vt:lpstr>
      <vt:lpstr>Ndërhyrjet kryesore</vt:lpstr>
      <vt:lpstr>PowerPoint Presentation</vt:lpstr>
    </vt:vector>
  </TitlesOfParts>
  <Company>Council of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GAILLARD Oana</dc:creator>
  <cp:lastModifiedBy>KURTI Orsiola</cp:lastModifiedBy>
  <cp:revision>63</cp:revision>
  <cp:lastPrinted>2022-12-12T09:59:54Z</cp:lastPrinted>
  <dcterms:created xsi:type="dcterms:W3CDTF">2015-03-19T15:53:07Z</dcterms:created>
  <dcterms:modified xsi:type="dcterms:W3CDTF">2022-12-12T10:01:30Z</dcterms:modified>
</cp:coreProperties>
</file>