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35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3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8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5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2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0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3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36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5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8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4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A5B4F-A98F-439F-8828-5CBD49E8A82D}" type="datetimeFigureOut">
              <a:rPr lang="en-US" smtClean="0"/>
              <a:t>12/12/2022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57E2B-FF46-4B4F-B05E-C622E9965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7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43584"/>
            <a:ext cx="9144000" cy="331012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+mn-lt"/>
              </a:rPr>
              <a:t>PROJEKT VENDIM </a:t>
            </a:r>
            <a:br>
              <a:rPr lang="en-US" sz="3200" dirty="0">
                <a:latin typeface="+mn-lt"/>
              </a:rPr>
            </a:br>
            <a:r>
              <a:rPr lang="en-US" sz="3200" dirty="0">
                <a:latin typeface="+mn-lt"/>
              </a:rPr>
              <a:t>“PËR PËRCAKTIMIN E PROCEDURAVE TË HOLLËSISHME TË PËRDITËSIMIT TË LISTAVE TË PRONAVE SHTETËRORE DHE RREGULLAVE PËR BASHKËPUNIMIN NDËRMJET INSTITUCIONEVE”</a:t>
            </a:r>
          </a:p>
        </p:txBody>
      </p:sp>
    </p:spTree>
    <p:extLst>
      <p:ext uri="{BB962C8B-B14F-4D97-AF65-F5344CB8AC3E}">
        <p14:creationId xmlns:p14="http://schemas.microsoft.com/office/powerpoint/2010/main" val="3229167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PËR PRONAT E PALUAJTSHME SHTETËRORE QË FIGUROJNË NË ADMINISTRIM TË INSTITUCIONEVE QENDRORE, APO NË PËRDORIM/PRONËSI TË NJËSIVE TË VETËQEVERISJES VENDORE, TË REGJISTRUARA APO JO NË REGJISTRAT KADASTRALË,  POR EKZISTON TITULL PRONËSIE NDAJ TË TRETËVE, I KRIJUAR SIPAS LEGJISLACIONIT TË POSAÇËM, VEPROHET SI MË POSHTË VIJON: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dirty="0" err="1"/>
              <a:t>Procedurat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përditësimin</a:t>
            </a:r>
            <a:r>
              <a:rPr lang="en-US" dirty="0"/>
              <a:t> e </a:t>
            </a:r>
            <a:r>
              <a:rPr lang="en-US" dirty="0" err="1"/>
              <a:t>listës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pronave</a:t>
            </a:r>
            <a:r>
              <a:rPr lang="en-US" dirty="0"/>
              <a:t> </a:t>
            </a:r>
            <a:r>
              <a:rPr lang="en-US" dirty="0" err="1"/>
              <a:t>shtetërore</a:t>
            </a:r>
            <a:r>
              <a:rPr lang="en-US" dirty="0"/>
              <a:t> nisin </a:t>
            </a:r>
            <a:r>
              <a:rPr lang="en-US" dirty="0" err="1"/>
              <a:t>kryesisht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instituconi</a:t>
            </a:r>
            <a:r>
              <a:rPr lang="en-US" dirty="0"/>
              <a:t> </a:t>
            </a:r>
            <a:r>
              <a:rPr lang="en-US" dirty="0" err="1"/>
              <a:t>administrues</a:t>
            </a:r>
            <a:r>
              <a:rPr lang="en-US" dirty="0"/>
              <a:t>, </a:t>
            </a:r>
            <a:r>
              <a:rPr lang="en-US" dirty="0" err="1"/>
              <a:t>njësia</a:t>
            </a:r>
            <a:r>
              <a:rPr lang="en-US" dirty="0"/>
              <a:t> e </a:t>
            </a:r>
            <a:r>
              <a:rPr lang="en-US" dirty="0" err="1"/>
              <a:t>vetëqeverisjes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, ASHK, apo me </a:t>
            </a:r>
            <a:r>
              <a:rPr lang="en-US" dirty="0" err="1"/>
              <a:t>kërkesë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subjektit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interesuar</a:t>
            </a:r>
            <a:r>
              <a:rPr lang="en-US" dirty="0"/>
              <a:t>, </a:t>
            </a:r>
            <a:r>
              <a:rPr lang="en-US" dirty="0" err="1"/>
              <a:t>atëherë</a:t>
            </a:r>
            <a:r>
              <a:rPr lang="en-US" dirty="0"/>
              <a:t> </a:t>
            </a:r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konstatohet</a:t>
            </a:r>
            <a:r>
              <a:rPr lang="en-US" dirty="0"/>
              <a:t> se </a:t>
            </a:r>
            <a:r>
              <a:rPr lang="en-US" dirty="0" err="1"/>
              <a:t>titulli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pronësisë</a:t>
            </a:r>
            <a:r>
              <a:rPr lang="en-US" dirty="0"/>
              <a:t> private </a:t>
            </a:r>
            <a:r>
              <a:rPr lang="en-US" dirty="0" err="1"/>
              <a:t>shtrihet</a:t>
            </a:r>
            <a:r>
              <a:rPr lang="en-US" dirty="0"/>
              <a:t> </a:t>
            </a:r>
            <a:r>
              <a:rPr lang="en-US" dirty="0" err="1"/>
              <a:t>tërësisht</a:t>
            </a:r>
            <a:r>
              <a:rPr lang="en-US" dirty="0"/>
              <a:t> apo </a:t>
            </a:r>
            <a:r>
              <a:rPr lang="en-US" dirty="0" err="1"/>
              <a:t>pjesërisht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pronë</a:t>
            </a:r>
            <a:r>
              <a:rPr lang="en-US" dirty="0"/>
              <a:t> </a:t>
            </a:r>
            <a:r>
              <a:rPr lang="en-US" dirty="0" err="1"/>
              <a:t>shtetërore</a:t>
            </a:r>
            <a:r>
              <a:rPr lang="en-US" dirty="0"/>
              <a:t>. </a:t>
            </a:r>
          </a:p>
          <a:p>
            <a:r>
              <a:rPr lang="en-US" dirty="0"/>
              <a:t>ASHK pas </a:t>
            </a:r>
            <a:r>
              <a:rPr lang="en-US" dirty="0" err="1"/>
              <a:t>verifikimit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dokumentacionit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pronësisë</a:t>
            </a:r>
            <a:r>
              <a:rPr lang="en-US" dirty="0"/>
              <a:t>, </a:t>
            </a:r>
            <a:r>
              <a:rPr lang="en-US" dirty="0" err="1"/>
              <a:t>pozicionimit</a:t>
            </a:r>
            <a:r>
              <a:rPr lang="en-US" dirty="0"/>
              <a:t> </a:t>
            </a:r>
            <a:r>
              <a:rPr lang="en-US" dirty="0" err="1"/>
              <a:t>gjeografik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sipërfaqes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favor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subjektit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interesuar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rastin</a:t>
            </a:r>
            <a:r>
              <a:rPr lang="en-US" dirty="0"/>
              <a:t> </a:t>
            </a:r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prona</a:t>
            </a:r>
            <a:r>
              <a:rPr lang="en-US" dirty="0"/>
              <a:t> </a:t>
            </a:r>
            <a:r>
              <a:rPr lang="en-US" dirty="0" err="1"/>
              <a:t>shtrihet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pasuri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përgjegjësi</a:t>
            </a:r>
            <a:r>
              <a:rPr lang="en-US" dirty="0"/>
              <a:t> </a:t>
            </a:r>
            <a:r>
              <a:rPr lang="en-US" dirty="0" err="1"/>
              <a:t>administrimi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institucioni</a:t>
            </a:r>
            <a:r>
              <a:rPr lang="en-US" dirty="0"/>
              <a:t> </a:t>
            </a:r>
            <a:r>
              <a:rPr lang="en-US" dirty="0" err="1"/>
              <a:t>qendror</a:t>
            </a:r>
            <a:r>
              <a:rPr lang="en-US" dirty="0"/>
              <a:t>, </a:t>
            </a:r>
            <a:r>
              <a:rPr lang="en-US" dirty="0" err="1"/>
              <a:t>njofton</a:t>
            </a:r>
            <a:r>
              <a:rPr lang="en-US" dirty="0"/>
              <a:t> </a:t>
            </a:r>
            <a:r>
              <a:rPr lang="en-US" dirty="0" err="1"/>
              <a:t>këtë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fundit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fillimin</a:t>
            </a:r>
            <a:r>
              <a:rPr lang="en-US" dirty="0"/>
              <a:t> e </a:t>
            </a:r>
            <a:r>
              <a:rPr lang="en-US" dirty="0" err="1"/>
              <a:t>procedurave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përditësimit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listës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inventarit</a:t>
            </a:r>
            <a:r>
              <a:rPr lang="en-US" dirty="0"/>
              <a:t>,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zbritjen</a:t>
            </a:r>
            <a:r>
              <a:rPr lang="en-US" dirty="0"/>
              <a:t> e </a:t>
            </a:r>
            <a:r>
              <a:rPr lang="en-US" dirty="0" err="1"/>
              <a:t>sipërfaqes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pasurisë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cilën</a:t>
            </a:r>
            <a:r>
              <a:rPr lang="en-US" dirty="0"/>
              <a:t> </a:t>
            </a:r>
            <a:r>
              <a:rPr lang="en-US" dirty="0" err="1"/>
              <a:t>ekziston</a:t>
            </a:r>
            <a:r>
              <a:rPr lang="en-US" dirty="0"/>
              <a:t> </a:t>
            </a:r>
            <a:r>
              <a:rPr lang="en-US" dirty="0" err="1"/>
              <a:t>titulli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pronësisë</a:t>
            </a:r>
            <a:r>
              <a:rPr lang="en-US" dirty="0"/>
              <a:t> private. </a:t>
            </a:r>
            <a:r>
              <a:rPr lang="en-US" dirty="0" err="1"/>
              <a:t>Dokumentacioni</a:t>
            </a:r>
            <a:r>
              <a:rPr lang="en-US" dirty="0"/>
              <a:t> </a:t>
            </a:r>
            <a:r>
              <a:rPr lang="en-US" dirty="0" err="1"/>
              <a:t>tekniko-ligjor</a:t>
            </a:r>
            <a:r>
              <a:rPr lang="en-US" dirty="0"/>
              <a:t> </a:t>
            </a:r>
            <a:r>
              <a:rPr lang="en-US" dirty="0" err="1"/>
              <a:t>plotësohet</a:t>
            </a:r>
            <a:r>
              <a:rPr lang="en-US" dirty="0"/>
              <a:t>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përcaktimeve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këtij</a:t>
            </a:r>
            <a:r>
              <a:rPr lang="en-US" dirty="0"/>
              <a:t> </a:t>
            </a:r>
            <a:r>
              <a:rPr lang="en-US" dirty="0" err="1"/>
              <a:t>kreu</a:t>
            </a:r>
            <a:r>
              <a:rPr lang="en-US" dirty="0"/>
              <a:t>. </a:t>
            </a:r>
            <a:r>
              <a:rPr lang="en-US" dirty="0" err="1"/>
              <a:t>Propozimi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heqjen</a:t>
            </a:r>
            <a:r>
              <a:rPr lang="en-US" dirty="0"/>
              <a:t> e </a:t>
            </a:r>
            <a:r>
              <a:rPr lang="en-US" dirty="0" err="1"/>
              <a:t>përgjegjësisë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administrimit</a:t>
            </a:r>
            <a:r>
              <a:rPr lang="en-US" dirty="0"/>
              <a:t>, </a:t>
            </a:r>
            <a:r>
              <a:rPr lang="en-US" dirty="0" err="1"/>
              <a:t>miratohet</a:t>
            </a:r>
            <a:r>
              <a:rPr lang="en-US" dirty="0"/>
              <a:t>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procedurave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legjislacionit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fuqi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pronat</a:t>
            </a:r>
            <a:r>
              <a:rPr lang="en-US" dirty="0"/>
              <a:t> e </a:t>
            </a:r>
            <a:r>
              <a:rPr lang="en-US" dirty="0" err="1"/>
              <a:t>paluajtshme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shtetit</a:t>
            </a:r>
            <a:r>
              <a:rPr lang="en-US" dirty="0"/>
              <a:t>.</a:t>
            </a:r>
          </a:p>
          <a:p>
            <a:r>
              <a:rPr lang="en-US" dirty="0"/>
              <a:t>ASHK pas </a:t>
            </a:r>
            <a:r>
              <a:rPr lang="en-US" dirty="0" err="1"/>
              <a:t>verifikimit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dokumentacionit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pronësisë</a:t>
            </a:r>
            <a:r>
              <a:rPr lang="en-US" dirty="0"/>
              <a:t>, </a:t>
            </a:r>
            <a:r>
              <a:rPr lang="en-US" dirty="0" err="1"/>
              <a:t>pozicionimit</a:t>
            </a:r>
            <a:r>
              <a:rPr lang="en-US" dirty="0"/>
              <a:t> </a:t>
            </a:r>
            <a:r>
              <a:rPr lang="en-US" dirty="0" err="1"/>
              <a:t>gjeografik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siperfaqes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favor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subjektit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interesuar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rastin</a:t>
            </a:r>
            <a:r>
              <a:rPr lang="en-US" dirty="0"/>
              <a:t> </a:t>
            </a:r>
            <a:r>
              <a:rPr lang="en-US" dirty="0" err="1"/>
              <a:t>kur</a:t>
            </a:r>
            <a:r>
              <a:rPr lang="en-US" dirty="0"/>
              <a:t> </a:t>
            </a:r>
            <a:r>
              <a:rPr lang="en-US" dirty="0" err="1"/>
              <a:t>prona</a:t>
            </a:r>
            <a:r>
              <a:rPr lang="en-US" dirty="0"/>
              <a:t> </a:t>
            </a:r>
            <a:r>
              <a:rPr lang="en-US" dirty="0" err="1"/>
              <a:t>shtrihet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pasuri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përdorim</a:t>
            </a:r>
            <a:r>
              <a:rPr lang="en-US" dirty="0"/>
              <a:t>/</a:t>
            </a:r>
            <a:r>
              <a:rPr lang="en-US" dirty="0" err="1"/>
              <a:t>pronësi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njësisë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vetëqeverisjes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, </a:t>
            </a:r>
            <a:r>
              <a:rPr lang="en-US" dirty="0" err="1"/>
              <a:t>njofton</a:t>
            </a:r>
            <a:r>
              <a:rPr lang="en-US" dirty="0"/>
              <a:t> </a:t>
            </a:r>
            <a:r>
              <a:rPr lang="en-US" dirty="0" err="1"/>
              <a:t>këtë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fundit</a:t>
            </a:r>
            <a:r>
              <a:rPr lang="en-US" dirty="0"/>
              <a:t>,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fillimin</a:t>
            </a:r>
            <a:r>
              <a:rPr lang="en-US" dirty="0"/>
              <a:t> e </a:t>
            </a:r>
            <a:r>
              <a:rPr lang="en-US" dirty="0" err="1"/>
              <a:t>procedurave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përditësimin</a:t>
            </a:r>
            <a:r>
              <a:rPr lang="en-US" dirty="0"/>
              <a:t> e </a:t>
            </a:r>
            <a:r>
              <a:rPr lang="en-US" dirty="0" err="1"/>
              <a:t>listës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inventarit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paluajtshme</a:t>
            </a:r>
            <a:r>
              <a:rPr lang="en-US" dirty="0"/>
              <a:t> </a:t>
            </a:r>
            <a:r>
              <a:rPr lang="en-US" dirty="0" err="1"/>
              <a:t>shtetërore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transferuara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njësitë</a:t>
            </a:r>
            <a:r>
              <a:rPr lang="en-US" dirty="0"/>
              <a:t> e </a:t>
            </a:r>
            <a:r>
              <a:rPr lang="en-US" dirty="0" err="1"/>
              <a:t>vetëqeverisjes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. </a:t>
            </a:r>
            <a:r>
              <a:rPr lang="en-US" dirty="0" err="1"/>
              <a:t>Dokumentacioni</a:t>
            </a:r>
            <a:r>
              <a:rPr lang="en-US" dirty="0"/>
              <a:t> </a:t>
            </a:r>
            <a:r>
              <a:rPr lang="en-US" dirty="0" err="1"/>
              <a:t>tekniko-ligjor</a:t>
            </a:r>
            <a:r>
              <a:rPr lang="en-US" dirty="0"/>
              <a:t> </a:t>
            </a:r>
            <a:r>
              <a:rPr lang="en-US" dirty="0" err="1"/>
              <a:t>plotësohet</a:t>
            </a:r>
            <a:r>
              <a:rPr lang="en-US" dirty="0"/>
              <a:t>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përcaktimeve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këtij</a:t>
            </a:r>
            <a:r>
              <a:rPr lang="en-US" dirty="0"/>
              <a:t> </a:t>
            </a:r>
            <a:r>
              <a:rPr lang="en-US" dirty="0" err="1"/>
              <a:t>kreu</a:t>
            </a:r>
            <a:r>
              <a:rPr lang="en-US" dirty="0"/>
              <a:t>. </a:t>
            </a:r>
            <a:r>
              <a:rPr lang="en-US" dirty="0" err="1"/>
              <a:t>Propozimi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revokimin</a:t>
            </a:r>
            <a:r>
              <a:rPr lang="en-US" dirty="0"/>
              <a:t> e </a:t>
            </a:r>
            <a:r>
              <a:rPr lang="en-US" dirty="0" err="1"/>
              <a:t>transferimit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pronësisë</a:t>
            </a:r>
            <a:r>
              <a:rPr lang="en-US" dirty="0"/>
              <a:t> </a:t>
            </a:r>
            <a:r>
              <a:rPr lang="en-US" dirty="0" err="1"/>
              <a:t>bëhet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përputhje</a:t>
            </a:r>
            <a:r>
              <a:rPr lang="en-US" dirty="0"/>
              <a:t> me </a:t>
            </a:r>
            <a:r>
              <a:rPr lang="en-US" dirty="0" err="1"/>
              <a:t>parashikimet</a:t>
            </a:r>
            <a:r>
              <a:rPr lang="en-US" dirty="0"/>
              <a:t> e </a:t>
            </a:r>
            <a:r>
              <a:rPr lang="en-US" dirty="0" err="1"/>
              <a:t>nenit</a:t>
            </a:r>
            <a:r>
              <a:rPr lang="en-US" dirty="0"/>
              <a:t> 8/a,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ligjit</a:t>
            </a:r>
            <a:r>
              <a:rPr lang="en-US" dirty="0"/>
              <a:t> nr.8744, </a:t>
            </a:r>
            <a:r>
              <a:rPr lang="en-US" dirty="0" err="1"/>
              <a:t>datë</a:t>
            </a:r>
            <a:r>
              <a:rPr lang="en-US" dirty="0"/>
              <a:t> 22.2.2001, “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transferimin</a:t>
            </a:r>
            <a:r>
              <a:rPr lang="en-US" dirty="0"/>
              <a:t> e </a:t>
            </a:r>
            <a:r>
              <a:rPr lang="en-US" dirty="0" err="1"/>
              <a:t>pronave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paluajtshme</a:t>
            </a:r>
            <a:r>
              <a:rPr lang="en-US" dirty="0"/>
              <a:t> </a:t>
            </a:r>
            <a:r>
              <a:rPr lang="en-US" dirty="0" err="1"/>
              <a:t>publike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shtetit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njësitë</a:t>
            </a:r>
            <a:r>
              <a:rPr lang="en-US" dirty="0"/>
              <a:t> e </a:t>
            </a:r>
            <a:r>
              <a:rPr lang="en-US" dirty="0" err="1"/>
              <a:t>qeverisjes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”,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ndryshuar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34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B1586-2DEF-EB83-ED1E-7C1DEA5B5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STRUKTURAT E POSACME TË INSTITUCIONEVE QENDRORE DHE </a:t>
            </a:r>
            <a:r>
              <a:rPr lang="en-US" sz="3200" b="1" dirty="0" err="1"/>
              <a:t>NJëSIVE</a:t>
            </a:r>
            <a:r>
              <a:rPr lang="en-US" sz="3200" b="1" dirty="0"/>
              <a:t> TE VETEQEVERISJES VENDORE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26AB2-BF68-40B0-C266-2741318F5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Institucionet</a:t>
            </a:r>
            <a:r>
              <a:rPr lang="en-US" dirty="0"/>
              <a:t> </a:t>
            </a:r>
            <a:r>
              <a:rPr lang="en-US" dirty="0" err="1"/>
              <a:t>qendrore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njësitë</a:t>
            </a:r>
            <a:r>
              <a:rPr lang="en-US" dirty="0"/>
              <a:t> e </a:t>
            </a:r>
            <a:r>
              <a:rPr lang="en-US" dirty="0" err="1"/>
              <a:t>vetëqeverisjes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përputhje</a:t>
            </a:r>
            <a:r>
              <a:rPr lang="en-US" dirty="0"/>
              <a:t> me </a:t>
            </a:r>
            <a:r>
              <a:rPr lang="en-US" dirty="0" err="1"/>
              <a:t>nenin</a:t>
            </a:r>
            <a:r>
              <a:rPr lang="en-US" dirty="0"/>
              <a:t> 44,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ligjit</a:t>
            </a:r>
            <a:r>
              <a:rPr lang="en-US" dirty="0"/>
              <a:t> nr.20/2020, “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përfundimin</a:t>
            </a:r>
            <a:r>
              <a:rPr lang="en-US" dirty="0"/>
              <a:t> e </a:t>
            </a:r>
            <a:r>
              <a:rPr lang="en-US" dirty="0" err="1"/>
              <a:t>proceseve</a:t>
            </a:r>
            <a:r>
              <a:rPr lang="en-US" dirty="0"/>
              <a:t> </a:t>
            </a:r>
            <a:r>
              <a:rPr lang="en-US" dirty="0" err="1"/>
              <a:t>kalimtare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pronësisë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Republikën</a:t>
            </a:r>
            <a:r>
              <a:rPr lang="en-US" dirty="0"/>
              <a:t> e </a:t>
            </a:r>
            <a:r>
              <a:rPr lang="en-US" dirty="0" err="1"/>
              <a:t>Shqipërisë</a:t>
            </a:r>
            <a:r>
              <a:rPr lang="en-US" dirty="0"/>
              <a:t>” </a:t>
            </a:r>
            <a:r>
              <a:rPr lang="en-US" dirty="0" err="1"/>
              <a:t>krijojnë</a:t>
            </a:r>
            <a:r>
              <a:rPr lang="en-US" dirty="0"/>
              <a:t> </a:t>
            </a:r>
            <a:r>
              <a:rPr lang="en-US" dirty="0" err="1"/>
              <a:t>strukturat</a:t>
            </a:r>
            <a:r>
              <a:rPr lang="en-US" dirty="0"/>
              <a:t> e </a:t>
            </a:r>
            <a:r>
              <a:rPr lang="en-US" dirty="0" err="1"/>
              <a:t>posaçme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bashkëpunimit</a:t>
            </a:r>
            <a:r>
              <a:rPr lang="en-US" dirty="0"/>
              <a:t> me </a:t>
            </a:r>
            <a:r>
              <a:rPr lang="en-US" dirty="0" err="1"/>
              <a:t>drejtorinë</a:t>
            </a:r>
            <a:r>
              <a:rPr lang="en-US" dirty="0"/>
              <a:t> </a:t>
            </a:r>
            <a:r>
              <a:rPr lang="en-US" dirty="0" err="1"/>
              <a:t>përkatëse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ASHK-</a:t>
            </a:r>
            <a:r>
              <a:rPr lang="en-US" dirty="0" err="1"/>
              <a:t>së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grupe</a:t>
            </a:r>
            <a:r>
              <a:rPr lang="en-US" dirty="0"/>
              <a:t> </a:t>
            </a:r>
            <a:r>
              <a:rPr lang="en-US" dirty="0" err="1"/>
              <a:t>pune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përbashkëta</a:t>
            </a:r>
            <a:r>
              <a:rPr lang="en-US" dirty="0"/>
              <a:t> 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përhershme</a:t>
            </a:r>
            <a:r>
              <a:rPr lang="en-US" dirty="0"/>
              <a:t>,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realizojnë</a:t>
            </a:r>
            <a:r>
              <a:rPr lang="en-US" dirty="0"/>
              <a:t> </a:t>
            </a:r>
            <a:r>
              <a:rPr lang="en-US" dirty="0" err="1"/>
              <a:t>procedurat</a:t>
            </a:r>
            <a:r>
              <a:rPr lang="en-US" dirty="0"/>
              <a:t> e </a:t>
            </a:r>
            <a:r>
              <a:rPr lang="en-US" dirty="0" err="1"/>
              <a:t>parashikuara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neni</a:t>
            </a:r>
            <a:r>
              <a:rPr lang="en-US" dirty="0"/>
              <a:t> 37,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ligjit</a:t>
            </a:r>
            <a:r>
              <a:rPr lang="en-US" dirty="0"/>
              <a:t> nr.20/2020, “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përfundimin</a:t>
            </a:r>
            <a:r>
              <a:rPr lang="en-US" dirty="0"/>
              <a:t> e </a:t>
            </a:r>
            <a:r>
              <a:rPr lang="en-US" dirty="0" err="1"/>
              <a:t>proceseve</a:t>
            </a:r>
            <a:r>
              <a:rPr lang="en-US" dirty="0"/>
              <a:t> </a:t>
            </a:r>
            <a:r>
              <a:rPr lang="en-US" dirty="0" err="1"/>
              <a:t>kalimtare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pronësisë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Republikën</a:t>
            </a:r>
            <a:r>
              <a:rPr lang="en-US" dirty="0"/>
              <a:t> e </a:t>
            </a:r>
            <a:r>
              <a:rPr lang="en-US" dirty="0" err="1"/>
              <a:t>Shqipërisë</a:t>
            </a:r>
            <a:r>
              <a:rPr lang="en-US" dirty="0"/>
              <a:t>”. </a:t>
            </a:r>
            <a:r>
              <a:rPr lang="en-US" dirty="0" err="1"/>
              <a:t>Përbërja</a:t>
            </a:r>
            <a:r>
              <a:rPr lang="en-US" dirty="0"/>
              <a:t> e </a:t>
            </a:r>
            <a:r>
              <a:rPr lang="en-US" dirty="0" err="1"/>
              <a:t>grupit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përhershëm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punës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njoftohet</a:t>
            </a:r>
            <a:r>
              <a:rPr lang="en-US" dirty="0"/>
              <a:t> </a:t>
            </a:r>
            <a:r>
              <a:rPr lang="en-US" dirty="0" err="1"/>
              <a:t>Drejtorisë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Përgjithshme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ASHK-</a:t>
            </a:r>
            <a:r>
              <a:rPr lang="en-US" dirty="0" err="1"/>
              <a:t>së</a:t>
            </a:r>
            <a:r>
              <a:rPr lang="en-US" dirty="0"/>
              <a:t>.</a:t>
            </a:r>
          </a:p>
          <a:p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gjitha</a:t>
            </a:r>
            <a:r>
              <a:rPr lang="en-US" dirty="0"/>
              <a:t> </a:t>
            </a:r>
            <a:r>
              <a:rPr lang="en-US" dirty="0" err="1"/>
              <a:t>pronat</a:t>
            </a:r>
            <a:r>
              <a:rPr lang="en-US" dirty="0"/>
              <a:t> e </a:t>
            </a:r>
            <a:r>
              <a:rPr lang="en-US" dirty="0" err="1"/>
              <a:t>miratuara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përditësuara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favor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institucioneve</a:t>
            </a:r>
            <a:r>
              <a:rPr lang="en-US" dirty="0"/>
              <a:t> </a:t>
            </a:r>
            <a:r>
              <a:rPr lang="en-US" dirty="0" err="1"/>
              <a:t>qendrore</a:t>
            </a:r>
            <a:r>
              <a:rPr lang="en-US" dirty="0"/>
              <a:t>,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njësive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veteqeverisjes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, </a:t>
            </a:r>
            <a:r>
              <a:rPr lang="en-US" dirty="0" err="1"/>
              <a:t>regjistrohen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regjistrin</a:t>
            </a:r>
            <a:r>
              <a:rPr lang="en-US" dirty="0"/>
              <a:t> e </a:t>
            </a:r>
            <a:r>
              <a:rPr lang="en-US" dirty="0" err="1"/>
              <a:t>pasurive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paluajtshme</a:t>
            </a:r>
            <a:r>
              <a:rPr lang="en-US" dirty="0"/>
              <a:t>,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vendimit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Këshillit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Ministrave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miratimin</a:t>
            </a:r>
            <a:r>
              <a:rPr lang="en-US" dirty="0"/>
              <a:t> e </a:t>
            </a:r>
            <a:r>
              <a:rPr lang="en-US" dirty="0" err="1"/>
              <a:t>listës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pronave</a:t>
            </a:r>
            <a:r>
              <a:rPr lang="en-US" dirty="0"/>
              <a:t> </a:t>
            </a:r>
            <a:r>
              <a:rPr lang="en-US" dirty="0" err="1"/>
              <a:t>shtetërore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përputhje</a:t>
            </a:r>
            <a:r>
              <a:rPr lang="en-US" dirty="0"/>
              <a:t> me </a:t>
            </a:r>
            <a:r>
              <a:rPr lang="en-US" dirty="0" err="1"/>
              <a:t>nenin</a:t>
            </a:r>
            <a:r>
              <a:rPr lang="en-US" dirty="0"/>
              <a:t> 24,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ligjit</a:t>
            </a:r>
            <a:r>
              <a:rPr lang="en-US" dirty="0"/>
              <a:t> nr.111/2018 “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Kadastrën</a:t>
            </a:r>
            <a:r>
              <a:rPr lang="en-US" dirty="0"/>
              <a:t>”. </a:t>
            </a:r>
          </a:p>
          <a:p>
            <a:r>
              <a:rPr lang="en-US" dirty="0" err="1"/>
              <a:t>Struktura</a:t>
            </a:r>
            <a:r>
              <a:rPr lang="en-US" dirty="0"/>
              <a:t> e </a:t>
            </a:r>
            <a:r>
              <a:rPr lang="en-US" dirty="0" err="1"/>
              <a:t>posaçme</a:t>
            </a:r>
            <a:r>
              <a:rPr lang="en-US" dirty="0"/>
              <a:t> </a:t>
            </a:r>
            <a:r>
              <a:rPr lang="en-US" dirty="0" err="1"/>
              <a:t>pranë</a:t>
            </a:r>
            <a:r>
              <a:rPr lang="en-US" dirty="0"/>
              <a:t> </a:t>
            </a:r>
            <a:r>
              <a:rPr lang="en-US" dirty="0" err="1"/>
              <a:t>institucioneve</a:t>
            </a:r>
            <a:r>
              <a:rPr lang="en-US" dirty="0"/>
              <a:t> </a:t>
            </a:r>
            <a:r>
              <a:rPr lang="en-US" dirty="0" err="1"/>
              <a:t>qendrore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njësive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vetëqeverisjes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cilat</a:t>
            </a:r>
            <a:r>
              <a:rPr lang="en-US" dirty="0"/>
              <a:t> do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bashkëpunojnë</a:t>
            </a:r>
            <a:r>
              <a:rPr lang="en-US" dirty="0"/>
              <a:t> me </a:t>
            </a:r>
            <a:r>
              <a:rPr lang="en-US" dirty="0" err="1"/>
              <a:t>drejtoritë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ASHK-</a:t>
            </a:r>
            <a:r>
              <a:rPr lang="en-US" dirty="0" err="1"/>
              <a:t>së</a:t>
            </a:r>
            <a:r>
              <a:rPr lang="en-US" dirty="0"/>
              <a:t>, </a:t>
            </a:r>
            <a:r>
              <a:rPr lang="en-US" dirty="0" err="1"/>
              <a:t>duhet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ketë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përbërje</a:t>
            </a:r>
            <a:r>
              <a:rPr lang="en-US" dirty="0"/>
              <a:t> </a:t>
            </a:r>
            <a:r>
              <a:rPr lang="en-US" dirty="0" err="1"/>
              <a:t>specialistë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radhët</a:t>
            </a:r>
            <a:r>
              <a:rPr lang="en-US" dirty="0"/>
              <a:t> e </a:t>
            </a:r>
            <a:r>
              <a:rPr lang="en-US" dirty="0" err="1"/>
              <a:t>profesionistëve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fushave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inxhinierisë</a:t>
            </a:r>
            <a:r>
              <a:rPr lang="en-US" dirty="0"/>
              <a:t>, </a:t>
            </a:r>
            <a:r>
              <a:rPr lang="en-US" dirty="0" err="1"/>
              <a:t>gjeodezisë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drejtësisë</a:t>
            </a:r>
            <a:r>
              <a:rPr lang="en-US" dirty="0"/>
              <a:t>.</a:t>
            </a:r>
          </a:p>
          <a:p>
            <a:r>
              <a:rPr lang="en-US" sz="1050" dirty="0"/>
              <a:t>Neni 37/</a:t>
            </a:r>
            <a:r>
              <a:rPr lang="en-US" sz="1050" dirty="0" err="1"/>
              <a:t>ligji</a:t>
            </a:r>
            <a:r>
              <a:rPr lang="en-US" sz="1050" dirty="0"/>
              <a:t> 230/2020 </a:t>
            </a:r>
          </a:p>
          <a:p>
            <a:pPr>
              <a:lnSpc>
                <a:spcPct val="120000"/>
              </a:lnSpc>
            </a:pPr>
            <a:r>
              <a:rPr lang="en-US" sz="1050" dirty="0" err="1"/>
              <a:t>Përditësimi</a:t>
            </a:r>
            <a:r>
              <a:rPr lang="en-US" sz="1050" dirty="0"/>
              <a:t> </a:t>
            </a:r>
            <a:r>
              <a:rPr lang="en-US" sz="1050" dirty="0" err="1"/>
              <a:t>nga</a:t>
            </a:r>
            <a:r>
              <a:rPr lang="en-US" sz="1050" dirty="0"/>
              <a:t> </a:t>
            </a:r>
            <a:r>
              <a:rPr lang="en-US" sz="1050" dirty="0" err="1"/>
              <a:t>institucioni</a:t>
            </a:r>
            <a:r>
              <a:rPr lang="en-US" sz="1050" dirty="0"/>
              <a:t> </a:t>
            </a:r>
            <a:r>
              <a:rPr lang="en-US" sz="1050" dirty="0" err="1"/>
              <a:t>administrues</a:t>
            </a:r>
            <a:r>
              <a:rPr lang="en-US" sz="1050" dirty="0"/>
              <a:t> </a:t>
            </a:r>
            <a:r>
              <a:rPr lang="en-US" sz="1050" dirty="0" err="1"/>
              <a:t>ose</a:t>
            </a:r>
            <a:r>
              <a:rPr lang="en-US" sz="1050" dirty="0"/>
              <a:t> </a:t>
            </a:r>
            <a:r>
              <a:rPr lang="en-US" sz="1050" dirty="0" err="1"/>
              <a:t>njësia</a:t>
            </a:r>
            <a:r>
              <a:rPr lang="en-US" sz="1050" dirty="0"/>
              <a:t> e </a:t>
            </a:r>
            <a:r>
              <a:rPr lang="en-US" sz="1050" dirty="0" err="1"/>
              <a:t>vetëqeverisjes</a:t>
            </a:r>
            <a:r>
              <a:rPr lang="en-US" sz="1050" dirty="0"/>
              <a:t> </a:t>
            </a:r>
            <a:r>
              <a:rPr lang="en-US" sz="1050" dirty="0" err="1"/>
              <a:t>vendore</a:t>
            </a:r>
            <a:r>
              <a:rPr lang="en-US" sz="1050" dirty="0"/>
              <a:t> </a:t>
            </a:r>
          </a:p>
          <a:p>
            <a:pPr>
              <a:lnSpc>
                <a:spcPct val="120000"/>
              </a:lnSpc>
            </a:pPr>
            <a:r>
              <a:rPr lang="en-US" sz="1050" dirty="0"/>
              <a:t>1. </a:t>
            </a:r>
            <a:r>
              <a:rPr lang="en-US" sz="1050" dirty="0" err="1"/>
              <a:t>Institucionet</a:t>
            </a:r>
            <a:r>
              <a:rPr lang="en-US" sz="1050" dirty="0"/>
              <a:t> </a:t>
            </a:r>
            <a:r>
              <a:rPr lang="en-US" sz="1050" dirty="0" err="1"/>
              <a:t>shtetërore</a:t>
            </a:r>
            <a:r>
              <a:rPr lang="en-US" sz="1050" dirty="0"/>
              <a:t> </a:t>
            </a:r>
            <a:r>
              <a:rPr lang="en-US" sz="1050" dirty="0" err="1"/>
              <a:t>dhe</a:t>
            </a:r>
            <a:r>
              <a:rPr lang="en-US" sz="1050" dirty="0"/>
              <a:t> </a:t>
            </a:r>
            <a:r>
              <a:rPr lang="en-US" sz="1050" dirty="0" err="1"/>
              <a:t>njësitë</a:t>
            </a:r>
            <a:r>
              <a:rPr lang="en-US" sz="1050" dirty="0"/>
              <a:t> e </a:t>
            </a:r>
            <a:r>
              <a:rPr lang="en-US" sz="1050" dirty="0" err="1"/>
              <a:t>vetëqeverisjes</a:t>
            </a:r>
            <a:r>
              <a:rPr lang="en-US" sz="1050" dirty="0"/>
              <a:t> </a:t>
            </a:r>
            <a:r>
              <a:rPr lang="en-US" sz="1050" dirty="0" err="1"/>
              <a:t>vendore</a:t>
            </a:r>
            <a:r>
              <a:rPr lang="en-US" sz="1050" dirty="0"/>
              <a:t> </a:t>
            </a:r>
            <a:r>
              <a:rPr lang="en-US" sz="1050" dirty="0" err="1"/>
              <a:t>kanë</a:t>
            </a:r>
            <a:r>
              <a:rPr lang="en-US" sz="1050" dirty="0"/>
              <a:t> </a:t>
            </a:r>
            <a:r>
              <a:rPr lang="en-US" sz="1050" dirty="0" err="1"/>
              <a:t>për</a:t>
            </a:r>
            <a:r>
              <a:rPr lang="en-US" sz="1050" dirty="0"/>
              <a:t> </a:t>
            </a:r>
            <a:r>
              <a:rPr lang="en-US" sz="1050" dirty="0" err="1"/>
              <a:t>detyrë</a:t>
            </a:r>
            <a:r>
              <a:rPr lang="en-US" sz="1050" dirty="0"/>
              <a:t> </a:t>
            </a:r>
            <a:r>
              <a:rPr lang="en-US" sz="1050" dirty="0" err="1"/>
              <a:t>të</a:t>
            </a:r>
            <a:r>
              <a:rPr lang="en-US" sz="1050" dirty="0"/>
              <a:t> </a:t>
            </a:r>
            <a:r>
              <a:rPr lang="en-US" sz="1050" dirty="0" err="1"/>
              <a:t>kryejnë</a:t>
            </a:r>
            <a:r>
              <a:rPr lang="en-US" sz="1050" dirty="0"/>
              <a:t> </a:t>
            </a:r>
            <a:r>
              <a:rPr lang="en-US" sz="1050" dirty="0" err="1"/>
              <a:t>përditësimin</a:t>
            </a:r>
            <a:r>
              <a:rPr lang="en-US" sz="1050" dirty="0"/>
              <a:t> e </a:t>
            </a:r>
            <a:r>
              <a:rPr lang="en-US" sz="1050" dirty="0" err="1"/>
              <a:t>plotë</a:t>
            </a:r>
            <a:r>
              <a:rPr lang="en-US" sz="1050" dirty="0"/>
              <a:t> </a:t>
            </a:r>
            <a:r>
              <a:rPr lang="en-US" sz="1050" dirty="0" err="1"/>
              <a:t>të</a:t>
            </a:r>
            <a:r>
              <a:rPr lang="en-US" sz="1050" dirty="0"/>
              <a:t> </a:t>
            </a:r>
            <a:r>
              <a:rPr lang="en-US" sz="1050" dirty="0" err="1"/>
              <a:t>pronave</a:t>
            </a:r>
            <a:r>
              <a:rPr lang="en-US" sz="1050" dirty="0"/>
              <a:t> </a:t>
            </a:r>
            <a:r>
              <a:rPr lang="en-US" sz="1050" dirty="0" err="1"/>
              <a:t>të</a:t>
            </a:r>
            <a:r>
              <a:rPr lang="en-US" sz="1050" dirty="0"/>
              <a:t> </a:t>
            </a:r>
            <a:r>
              <a:rPr lang="en-US" sz="1050" dirty="0" err="1"/>
              <a:t>inventarizuara</a:t>
            </a:r>
            <a:r>
              <a:rPr lang="en-US" sz="1050" dirty="0"/>
              <a:t> apo </a:t>
            </a:r>
            <a:r>
              <a:rPr lang="en-US" sz="1050" dirty="0" err="1"/>
              <a:t>të</a:t>
            </a:r>
            <a:r>
              <a:rPr lang="en-US" sz="1050" dirty="0"/>
              <a:t> </a:t>
            </a:r>
            <a:r>
              <a:rPr lang="en-US" sz="1050" dirty="0" err="1"/>
              <a:t>transferuara</a:t>
            </a:r>
            <a:r>
              <a:rPr lang="en-US" sz="1050" dirty="0"/>
              <a:t> </a:t>
            </a:r>
            <a:r>
              <a:rPr lang="en-US" sz="1050" dirty="0" err="1"/>
              <a:t>në</a:t>
            </a:r>
            <a:r>
              <a:rPr lang="en-US" sz="1050" dirty="0"/>
              <a:t> favor </a:t>
            </a:r>
            <a:r>
              <a:rPr lang="en-US" sz="1050" dirty="0" err="1"/>
              <a:t>të</a:t>
            </a:r>
            <a:r>
              <a:rPr lang="en-US" sz="1050" dirty="0"/>
              <a:t> </a:t>
            </a:r>
            <a:r>
              <a:rPr lang="en-US" sz="1050" dirty="0" err="1"/>
              <a:t>tyre</a:t>
            </a:r>
            <a:r>
              <a:rPr lang="en-US" sz="1050" dirty="0"/>
              <a:t> </a:t>
            </a:r>
            <a:r>
              <a:rPr lang="en-US" sz="1050" dirty="0" err="1"/>
              <a:t>brenda</a:t>
            </a:r>
            <a:r>
              <a:rPr lang="en-US" sz="1050" dirty="0"/>
              <a:t> 18 </a:t>
            </a:r>
            <a:r>
              <a:rPr lang="en-US" sz="1050" dirty="0" err="1"/>
              <a:t>muajve</a:t>
            </a:r>
            <a:r>
              <a:rPr lang="en-US" sz="1050" dirty="0"/>
              <a:t> </a:t>
            </a:r>
            <a:r>
              <a:rPr lang="en-US" sz="1050" dirty="0" err="1"/>
              <a:t>nga</a:t>
            </a:r>
            <a:r>
              <a:rPr lang="en-US" sz="1050" dirty="0"/>
              <a:t> data e </a:t>
            </a:r>
            <a:r>
              <a:rPr lang="en-US" sz="1050" dirty="0" err="1"/>
              <a:t>hyrjes</a:t>
            </a:r>
            <a:r>
              <a:rPr lang="en-US" sz="1050" dirty="0"/>
              <a:t> </a:t>
            </a:r>
            <a:r>
              <a:rPr lang="en-US" sz="1050" dirty="0" err="1"/>
              <a:t>në</a:t>
            </a:r>
            <a:r>
              <a:rPr lang="en-US" sz="1050" dirty="0"/>
              <a:t> </a:t>
            </a:r>
            <a:r>
              <a:rPr lang="en-US" sz="1050" dirty="0" err="1"/>
              <a:t>fuqi</a:t>
            </a:r>
            <a:r>
              <a:rPr lang="en-US" sz="1050" dirty="0"/>
              <a:t> </a:t>
            </a:r>
            <a:r>
              <a:rPr lang="en-US" sz="1050" dirty="0" err="1"/>
              <a:t>të</a:t>
            </a:r>
            <a:r>
              <a:rPr lang="en-US" sz="1050" dirty="0"/>
              <a:t> </a:t>
            </a:r>
            <a:r>
              <a:rPr lang="en-US" sz="1050" dirty="0" err="1"/>
              <a:t>këtij</a:t>
            </a:r>
            <a:r>
              <a:rPr lang="en-US" sz="1050" dirty="0"/>
              <a:t> </a:t>
            </a:r>
            <a:r>
              <a:rPr lang="en-US" sz="1050" dirty="0" err="1"/>
              <a:t>ligji</a:t>
            </a:r>
            <a:r>
              <a:rPr lang="en-US" sz="1050" dirty="0"/>
              <a:t>. </a:t>
            </a:r>
          </a:p>
          <a:p>
            <a:pPr>
              <a:lnSpc>
                <a:spcPct val="120000"/>
              </a:lnSpc>
            </a:pPr>
            <a:r>
              <a:rPr lang="en-US" sz="1050" dirty="0"/>
              <a:t>2. </a:t>
            </a:r>
            <a:r>
              <a:rPr lang="en-US" sz="1050" dirty="0" err="1"/>
              <a:t>Procedura</a:t>
            </a:r>
            <a:r>
              <a:rPr lang="en-US" sz="1050" dirty="0"/>
              <a:t> e </a:t>
            </a:r>
            <a:r>
              <a:rPr lang="en-US" sz="1050" dirty="0" err="1"/>
              <a:t>përditësimit</a:t>
            </a:r>
            <a:r>
              <a:rPr lang="en-US" sz="1050" dirty="0"/>
              <a:t> </a:t>
            </a:r>
            <a:r>
              <a:rPr lang="en-US" sz="1050" dirty="0" err="1"/>
              <a:t>mbështetet</a:t>
            </a:r>
            <a:r>
              <a:rPr lang="en-US" sz="1050" dirty="0"/>
              <a:t> </a:t>
            </a:r>
            <a:r>
              <a:rPr lang="en-US" sz="1050" dirty="0" err="1"/>
              <a:t>në</a:t>
            </a:r>
            <a:r>
              <a:rPr lang="en-US" sz="1050" dirty="0"/>
              <a:t>: </a:t>
            </a:r>
          </a:p>
          <a:p>
            <a:pPr>
              <a:lnSpc>
                <a:spcPct val="120000"/>
              </a:lnSpc>
            </a:pPr>
            <a:r>
              <a:rPr lang="en-US" sz="1050" dirty="0"/>
              <a:t>a) </a:t>
            </a:r>
            <a:r>
              <a:rPr lang="en-US" sz="1050" dirty="0" err="1"/>
              <a:t>verifikimin</a:t>
            </a:r>
            <a:r>
              <a:rPr lang="en-US" sz="1050" dirty="0"/>
              <a:t> e </a:t>
            </a:r>
            <a:r>
              <a:rPr lang="en-US" sz="1050" dirty="0" err="1"/>
              <a:t>gjendjes</a:t>
            </a:r>
            <a:r>
              <a:rPr lang="en-US" sz="1050" dirty="0"/>
              <a:t> </a:t>
            </a:r>
            <a:r>
              <a:rPr lang="en-US" sz="1050" dirty="0" err="1"/>
              <a:t>faktike</a:t>
            </a:r>
            <a:r>
              <a:rPr lang="en-US" sz="1050" dirty="0"/>
              <a:t> </a:t>
            </a:r>
            <a:r>
              <a:rPr lang="en-US" sz="1050" dirty="0" err="1"/>
              <a:t>të</a:t>
            </a:r>
            <a:r>
              <a:rPr lang="en-US" sz="1050" dirty="0"/>
              <a:t> </a:t>
            </a:r>
            <a:r>
              <a:rPr lang="en-US" sz="1050" dirty="0" err="1"/>
              <a:t>pronës</a:t>
            </a:r>
            <a:r>
              <a:rPr lang="en-US" sz="1050" dirty="0"/>
              <a:t>, </a:t>
            </a:r>
            <a:r>
              <a:rPr lang="en-US" sz="1050" dirty="0" err="1"/>
              <a:t>nëpërmjet</a:t>
            </a:r>
            <a:r>
              <a:rPr lang="en-US" sz="1050" dirty="0"/>
              <a:t> </a:t>
            </a:r>
            <a:r>
              <a:rPr lang="en-US" sz="1050" dirty="0" err="1"/>
              <a:t>evidentimit</a:t>
            </a:r>
            <a:r>
              <a:rPr lang="en-US" sz="1050" dirty="0"/>
              <a:t> </a:t>
            </a:r>
            <a:r>
              <a:rPr lang="en-US" sz="1050" dirty="0" err="1"/>
              <a:t>në</a:t>
            </a:r>
            <a:r>
              <a:rPr lang="en-US" sz="1050" dirty="0"/>
              <a:t> </a:t>
            </a:r>
            <a:r>
              <a:rPr lang="en-US" sz="1050" dirty="0" err="1"/>
              <a:t>terren</a:t>
            </a:r>
            <a:r>
              <a:rPr lang="en-US" sz="1050" dirty="0"/>
              <a:t>, </a:t>
            </a:r>
            <a:r>
              <a:rPr lang="en-US" sz="1050" dirty="0" err="1"/>
              <a:t>që</a:t>
            </a:r>
            <a:r>
              <a:rPr lang="en-US" sz="1050" dirty="0"/>
              <a:t> </a:t>
            </a:r>
            <a:r>
              <a:rPr lang="en-US" sz="1050" dirty="0" err="1"/>
              <a:t>kryhet</a:t>
            </a:r>
            <a:r>
              <a:rPr lang="en-US" sz="1050" dirty="0"/>
              <a:t> me </a:t>
            </a:r>
            <a:r>
              <a:rPr lang="en-US" sz="1050" dirty="0" err="1"/>
              <a:t>asistencën</a:t>
            </a:r>
            <a:r>
              <a:rPr lang="en-US" sz="1050" dirty="0"/>
              <a:t> apo </a:t>
            </a:r>
            <a:r>
              <a:rPr lang="en-US" sz="1050" dirty="0" err="1"/>
              <a:t>pjesëmarrjen</a:t>
            </a:r>
            <a:r>
              <a:rPr lang="en-US" sz="1050" dirty="0"/>
              <a:t> e ASHK-</a:t>
            </a:r>
            <a:r>
              <a:rPr lang="en-US" sz="1050" dirty="0" err="1"/>
              <a:t>së</a:t>
            </a:r>
            <a:r>
              <a:rPr lang="en-US" sz="1050" dirty="0"/>
              <a:t>; </a:t>
            </a:r>
          </a:p>
          <a:p>
            <a:pPr>
              <a:lnSpc>
                <a:spcPct val="120000"/>
              </a:lnSpc>
            </a:pPr>
            <a:r>
              <a:rPr lang="en-US" sz="1050" dirty="0"/>
              <a:t>b) </a:t>
            </a:r>
            <a:r>
              <a:rPr lang="en-US" sz="1050" dirty="0" err="1"/>
              <a:t>verifikimin</a:t>
            </a:r>
            <a:r>
              <a:rPr lang="en-US" sz="1050" dirty="0"/>
              <a:t> e </a:t>
            </a:r>
            <a:r>
              <a:rPr lang="en-US" sz="1050" dirty="0" err="1"/>
              <a:t>gjendjes</a:t>
            </a:r>
            <a:r>
              <a:rPr lang="en-US" sz="1050" dirty="0"/>
              <a:t> </a:t>
            </a:r>
            <a:r>
              <a:rPr lang="en-US" sz="1050" dirty="0" err="1"/>
              <a:t>juridike</a:t>
            </a:r>
            <a:r>
              <a:rPr lang="en-US" sz="1050" dirty="0"/>
              <a:t> </a:t>
            </a:r>
            <a:r>
              <a:rPr lang="en-US" sz="1050" dirty="0" err="1"/>
              <a:t>të</a:t>
            </a:r>
            <a:r>
              <a:rPr lang="en-US" sz="1050" dirty="0"/>
              <a:t> </a:t>
            </a:r>
            <a:r>
              <a:rPr lang="en-US" sz="1050" dirty="0" err="1"/>
              <a:t>pronës</a:t>
            </a:r>
            <a:r>
              <a:rPr lang="en-US" sz="1050" dirty="0"/>
              <a:t>. </a:t>
            </a:r>
            <a:r>
              <a:rPr lang="en-US" sz="1050" dirty="0" err="1"/>
              <a:t>Institucioni</a:t>
            </a:r>
            <a:r>
              <a:rPr lang="en-US" sz="1050" dirty="0"/>
              <a:t> </a:t>
            </a:r>
            <a:r>
              <a:rPr lang="en-US" sz="1050" dirty="0" err="1"/>
              <a:t>administrues</a:t>
            </a:r>
            <a:r>
              <a:rPr lang="en-US" sz="1050" dirty="0"/>
              <a:t> </a:t>
            </a:r>
            <a:r>
              <a:rPr lang="en-US" sz="1050" dirty="0" err="1"/>
              <a:t>ose</a:t>
            </a:r>
            <a:r>
              <a:rPr lang="en-US" sz="1050" dirty="0"/>
              <a:t> </a:t>
            </a:r>
            <a:r>
              <a:rPr lang="en-US" sz="1050" dirty="0" err="1"/>
              <a:t>njësia</a:t>
            </a:r>
            <a:r>
              <a:rPr lang="en-US" sz="1050" dirty="0"/>
              <a:t> e </a:t>
            </a:r>
            <a:r>
              <a:rPr lang="en-US" sz="1050" dirty="0" err="1"/>
              <a:t>vetëqeverisjes</a:t>
            </a:r>
            <a:r>
              <a:rPr lang="en-US" sz="1050" dirty="0"/>
              <a:t> </a:t>
            </a:r>
            <a:r>
              <a:rPr lang="en-US" sz="1050" dirty="0" err="1"/>
              <a:t>vendore</a:t>
            </a:r>
            <a:r>
              <a:rPr lang="en-US" sz="1050" dirty="0"/>
              <a:t> </a:t>
            </a:r>
            <a:r>
              <a:rPr lang="en-US" sz="1050" dirty="0" err="1"/>
              <a:t>i</a:t>
            </a:r>
            <a:r>
              <a:rPr lang="en-US" sz="1050" dirty="0"/>
              <a:t> </a:t>
            </a:r>
            <a:r>
              <a:rPr lang="en-US" sz="1050" dirty="0" err="1"/>
              <a:t>kërkon</a:t>
            </a:r>
            <a:r>
              <a:rPr lang="en-US" sz="1050" dirty="0"/>
              <a:t> ASHK-</a:t>
            </a:r>
            <a:r>
              <a:rPr lang="en-US" sz="1050" dirty="0" err="1"/>
              <a:t>së</a:t>
            </a:r>
            <a:r>
              <a:rPr lang="en-US" sz="1050" dirty="0"/>
              <a:t> </a:t>
            </a:r>
            <a:r>
              <a:rPr lang="en-US" sz="1050" dirty="0" err="1"/>
              <a:t>informacion</a:t>
            </a:r>
            <a:r>
              <a:rPr lang="en-US" sz="1050" dirty="0"/>
              <a:t> </a:t>
            </a:r>
            <a:r>
              <a:rPr lang="en-US" sz="1050" dirty="0" err="1"/>
              <a:t>të</a:t>
            </a:r>
            <a:r>
              <a:rPr lang="en-US" sz="1050" dirty="0"/>
              <a:t> </a:t>
            </a:r>
            <a:r>
              <a:rPr lang="en-US" sz="1050" dirty="0" err="1"/>
              <a:t>plotë</a:t>
            </a:r>
            <a:r>
              <a:rPr lang="en-US" sz="1050" dirty="0"/>
              <a:t> </a:t>
            </a:r>
            <a:r>
              <a:rPr lang="en-US" sz="1050" dirty="0" err="1"/>
              <a:t>për</a:t>
            </a:r>
            <a:r>
              <a:rPr lang="en-US" sz="1050" dirty="0"/>
              <a:t> </a:t>
            </a:r>
            <a:r>
              <a:rPr lang="en-US" sz="1050" dirty="0" err="1"/>
              <a:t>gjendjen</a:t>
            </a:r>
            <a:r>
              <a:rPr lang="en-US" sz="1050" dirty="0"/>
              <a:t> e </a:t>
            </a:r>
            <a:r>
              <a:rPr lang="en-US" sz="1050" dirty="0" err="1"/>
              <a:t>pronësisë</a:t>
            </a:r>
            <a:r>
              <a:rPr lang="en-US" sz="1050" dirty="0"/>
              <a:t>, </a:t>
            </a:r>
            <a:r>
              <a:rPr lang="en-US" sz="1050" dirty="0" err="1"/>
              <a:t>sipas</a:t>
            </a:r>
            <a:r>
              <a:rPr lang="en-US" sz="1050" dirty="0"/>
              <a:t> </a:t>
            </a:r>
            <a:r>
              <a:rPr lang="en-US" sz="1050" dirty="0" err="1"/>
              <a:t>dokumentacionit</a:t>
            </a:r>
            <a:r>
              <a:rPr lang="en-US" sz="1050" dirty="0"/>
              <a:t> </a:t>
            </a:r>
            <a:r>
              <a:rPr lang="en-US" sz="1050" dirty="0" err="1"/>
              <a:t>që</a:t>
            </a:r>
            <a:r>
              <a:rPr lang="en-US" sz="1050" dirty="0"/>
              <a:t> </a:t>
            </a:r>
            <a:r>
              <a:rPr lang="en-US" sz="1050" dirty="0" err="1"/>
              <a:t>kjo</a:t>
            </a:r>
            <a:r>
              <a:rPr lang="en-US" sz="1050" dirty="0"/>
              <a:t> e </a:t>
            </a:r>
            <a:r>
              <a:rPr lang="en-US" sz="1050" dirty="0" err="1"/>
              <a:t>fundit</a:t>
            </a:r>
            <a:r>
              <a:rPr lang="en-US" sz="1050" dirty="0"/>
              <a:t> </a:t>
            </a:r>
            <a:r>
              <a:rPr lang="en-US" sz="1050" dirty="0" err="1"/>
              <a:t>administron</a:t>
            </a:r>
            <a:r>
              <a:rPr lang="en-US" sz="1050" dirty="0"/>
              <a:t>, </a:t>
            </a:r>
            <a:r>
              <a:rPr lang="en-US" sz="1050" dirty="0" err="1"/>
              <a:t>përfshirë</a:t>
            </a:r>
            <a:r>
              <a:rPr lang="en-US" sz="1050" dirty="0"/>
              <a:t> </a:t>
            </a:r>
            <a:r>
              <a:rPr lang="en-US" sz="1050" dirty="0" err="1"/>
              <a:t>edhe</a:t>
            </a:r>
            <a:r>
              <a:rPr lang="en-US" sz="1050" dirty="0"/>
              <a:t> </a:t>
            </a:r>
            <a:r>
              <a:rPr lang="en-US" sz="1050" dirty="0" err="1"/>
              <a:t>informacionin</a:t>
            </a:r>
            <a:r>
              <a:rPr lang="en-US" sz="1050" dirty="0"/>
              <a:t> </a:t>
            </a:r>
            <a:r>
              <a:rPr lang="en-US" sz="1050" dirty="0" err="1"/>
              <a:t>për</a:t>
            </a:r>
            <a:r>
              <a:rPr lang="en-US" sz="1050" dirty="0"/>
              <a:t> </a:t>
            </a:r>
            <a:r>
              <a:rPr lang="en-US" sz="1050" dirty="0" err="1"/>
              <a:t>proceset</a:t>
            </a:r>
            <a:r>
              <a:rPr lang="en-US" sz="1050" dirty="0"/>
              <a:t> e </a:t>
            </a:r>
            <a:r>
              <a:rPr lang="en-US" sz="1050" dirty="0" err="1"/>
              <a:t>tjera</a:t>
            </a:r>
            <a:r>
              <a:rPr lang="en-US" sz="1050" dirty="0"/>
              <a:t> </a:t>
            </a:r>
            <a:r>
              <a:rPr lang="en-US" sz="1050" dirty="0" err="1"/>
              <a:t>tranzitore</a:t>
            </a:r>
            <a:r>
              <a:rPr lang="en-US" sz="1050" dirty="0"/>
              <a:t> </a:t>
            </a:r>
            <a:r>
              <a:rPr lang="en-US" sz="1050" dirty="0" err="1"/>
              <a:t>të</a:t>
            </a:r>
            <a:r>
              <a:rPr lang="en-US" sz="1050" dirty="0"/>
              <a:t> </a:t>
            </a:r>
            <a:r>
              <a:rPr lang="en-US" sz="1050" dirty="0" err="1"/>
              <a:t>parashikuara</a:t>
            </a:r>
            <a:r>
              <a:rPr lang="en-US" sz="1050" dirty="0"/>
              <a:t> </a:t>
            </a:r>
            <a:r>
              <a:rPr lang="en-US" sz="1050" dirty="0" err="1"/>
              <a:t>në</a:t>
            </a:r>
            <a:r>
              <a:rPr lang="en-US" sz="1050" dirty="0"/>
              <a:t> </a:t>
            </a:r>
            <a:r>
              <a:rPr lang="en-US" sz="1050" dirty="0" err="1"/>
              <a:t>këtë</a:t>
            </a:r>
            <a:r>
              <a:rPr lang="en-US" sz="1050" dirty="0"/>
              <a:t> </a:t>
            </a:r>
            <a:r>
              <a:rPr lang="en-US" sz="1050" dirty="0" err="1"/>
              <a:t>ligj</a:t>
            </a:r>
            <a:r>
              <a:rPr lang="en-US" sz="1050" dirty="0"/>
              <a:t>. 19 </a:t>
            </a:r>
          </a:p>
          <a:p>
            <a:pPr>
              <a:lnSpc>
                <a:spcPct val="120000"/>
              </a:lnSpc>
            </a:pPr>
            <a:r>
              <a:rPr lang="en-US" sz="1050" dirty="0"/>
              <a:t>3. </a:t>
            </a:r>
            <a:r>
              <a:rPr lang="en-US" sz="1050" dirty="0" err="1"/>
              <a:t>Në</a:t>
            </a:r>
            <a:r>
              <a:rPr lang="en-US" sz="1050" dirty="0"/>
              <a:t> </a:t>
            </a:r>
            <a:r>
              <a:rPr lang="en-US" sz="1050" dirty="0" err="1"/>
              <a:t>përfundim</a:t>
            </a:r>
            <a:r>
              <a:rPr lang="en-US" sz="1050" dirty="0"/>
              <a:t> </a:t>
            </a:r>
            <a:r>
              <a:rPr lang="en-US" sz="1050" dirty="0" err="1"/>
              <a:t>të</a:t>
            </a:r>
            <a:r>
              <a:rPr lang="en-US" sz="1050" dirty="0"/>
              <a:t> </a:t>
            </a:r>
            <a:r>
              <a:rPr lang="en-US" sz="1050" dirty="0" err="1"/>
              <a:t>këtyre</a:t>
            </a:r>
            <a:r>
              <a:rPr lang="en-US" sz="1050" dirty="0"/>
              <a:t> </a:t>
            </a:r>
            <a:r>
              <a:rPr lang="en-US" sz="1050" dirty="0" err="1"/>
              <a:t>verifikimeve</a:t>
            </a:r>
            <a:r>
              <a:rPr lang="en-US" sz="1050" dirty="0"/>
              <a:t>, </a:t>
            </a:r>
            <a:r>
              <a:rPr lang="en-US" sz="1050" dirty="0" err="1"/>
              <a:t>institucioni</a:t>
            </a:r>
            <a:r>
              <a:rPr lang="en-US" sz="1050" dirty="0"/>
              <a:t> </a:t>
            </a:r>
            <a:r>
              <a:rPr lang="en-US" sz="1050" dirty="0" err="1"/>
              <a:t>administrues</a:t>
            </a:r>
            <a:r>
              <a:rPr lang="en-US" sz="1050" dirty="0"/>
              <a:t> </a:t>
            </a:r>
            <a:r>
              <a:rPr lang="en-US" sz="1050" dirty="0" err="1"/>
              <a:t>ose</a:t>
            </a:r>
            <a:r>
              <a:rPr lang="en-US" sz="1050" dirty="0"/>
              <a:t> </a:t>
            </a:r>
            <a:r>
              <a:rPr lang="en-US" sz="1050" dirty="0" err="1"/>
              <a:t>njësia</a:t>
            </a:r>
            <a:r>
              <a:rPr lang="en-US" sz="1050" dirty="0"/>
              <a:t> e </a:t>
            </a:r>
            <a:r>
              <a:rPr lang="en-US" sz="1050" dirty="0" err="1"/>
              <a:t>vetëqeverisjes</a:t>
            </a:r>
            <a:r>
              <a:rPr lang="en-US" sz="1050" dirty="0"/>
              <a:t> </a:t>
            </a:r>
            <a:r>
              <a:rPr lang="en-US" sz="1050" dirty="0" err="1"/>
              <a:t>vendore</a:t>
            </a:r>
            <a:r>
              <a:rPr lang="en-US" sz="1050" dirty="0"/>
              <a:t> </a:t>
            </a:r>
            <a:r>
              <a:rPr lang="en-US" sz="1050" dirty="0" err="1"/>
              <a:t>i</a:t>
            </a:r>
            <a:r>
              <a:rPr lang="en-US" sz="1050" dirty="0"/>
              <a:t> </a:t>
            </a:r>
            <a:r>
              <a:rPr lang="en-US" sz="1050" dirty="0" err="1"/>
              <a:t>paraqet</a:t>
            </a:r>
            <a:r>
              <a:rPr lang="en-US" sz="1050" dirty="0"/>
              <a:t> </a:t>
            </a:r>
            <a:r>
              <a:rPr lang="en-US" sz="1050" dirty="0" err="1"/>
              <a:t>për</a:t>
            </a:r>
            <a:r>
              <a:rPr lang="en-US" sz="1050" dirty="0"/>
              <a:t> </a:t>
            </a:r>
            <a:r>
              <a:rPr lang="en-US" sz="1050" dirty="0" err="1"/>
              <a:t>shqyrtim</a:t>
            </a:r>
            <a:r>
              <a:rPr lang="en-US" sz="1050" dirty="0"/>
              <a:t> ASHK-</a:t>
            </a:r>
            <a:r>
              <a:rPr lang="en-US" sz="1050" dirty="0" err="1"/>
              <a:t>së</a:t>
            </a:r>
            <a:r>
              <a:rPr lang="en-US" sz="1050" dirty="0"/>
              <a:t> </a:t>
            </a:r>
            <a:r>
              <a:rPr lang="en-US" sz="1050" dirty="0" err="1"/>
              <a:t>listën</a:t>
            </a:r>
            <a:r>
              <a:rPr lang="en-US" sz="1050" dirty="0"/>
              <a:t> e </a:t>
            </a:r>
            <a:r>
              <a:rPr lang="en-US" sz="1050" dirty="0" err="1"/>
              <a:t>pronave</a:t>
            </a:r>
            <a:r>
              <a:rPr lang="en-US" sz="1050" dirty="0"/>
              <a:t> </a:t>
            </a:r>
            <a:r>
              <a:rPr lang="en-US" sz="1050" dirty="0" err="1"/>
              <a:t>shtetërore</a:t>
            </a:r>
            <a:r>
              <a:rPr lang="en-US" sz="1050" dirty="0"/>
              <a:t> </a:t>
            </a:r>
            <a:r>
              <a:rPr lang="en-US" sz="1050" dirty="0" err="1"/>
              <a:t>të</a:t>
            </a:r>
            <a:r>
              <a:rPr lang="en-US" sz="1050" dirty="0"/>
              <a:t> </a:t>
            </a:r>
            <a:r>
              <a:rPr lang="en-US" sz="1050" dirty="0" err="1"/>
              <a:t>përditësuar</a:t>
            </a:r>
            <a:r>
              <a:rPr lang="en-US" sz="1050" dirty="0"/>
              <a:t>, </a:t>
            </a:r>
            <a:r>
              <a:rPr lang="en-US" sz="1050" dirty="0" err="1"/>
              <a:t>pjesë</a:t>
            </a:r>
            <a:r>
              <a:rPr lang="en-US" sz="1050" dirty="0"/>
              <a:t> e </a:t>
            </a:r>
            <a:r>
              <a:rPr lang="en-US" sz="1050" dirty="0" err="1"/>
              <a:t>detyrueshme</a:t>
            </a:r>
            <a:r>
              <a:rPr lang="en-US" sz="1050" dirty="0"/>
              <a:t> e </a:t>
            </a:r>
            <a:r>
              <a:rPr lang="en-US" sz="1050" dirty="0" err="1"/>
              <a:t>së</a:t>
            </a:r>
            <a:r>
              <a:rPr lang="en-US" sz="1050" dirty="0"/>
              <a:t> </a:t>
            </a:r>
            <a:r>
              <a:rPr lang="en-US" sz="1050" dirty="0" err="1"/>
              <a:t>cilës</a:t>
            </a:r>
            <a:r>
              <a:rPr lang="en-US" sz="1050" dirty="0"/>
              <a:t> </a:t>
            </a:r>
            <a:r>
              <a:rPr lang="en-US" sz="1050" dirty="0" err="1"/>
              <a:t>është</a:t>
            </a:r>
            <a:r>
              <a:rPr lang="en-US" sz="1050" dirty="0"/>
              <a:t> </a:t>
            </a:r>
            <a:r>
              <a:rPr lang="en-US" sz="1050" dirty="0" err="1"/>
              <a:t>dokumentacioni</a:t>
            </a:r>
            <a:r>
              <a:rPr lang="en-US" sz="1050" dirty="0"/>
              <a:t> </a:t>
            </a:r>
            <a:r>
              <a:rPr lang="en-US" sz="1050" dirty="0" err="1"/>
              <a:t>hartografik</a:t>
            </a:r>
            <a:r>
              <a:rPr lang="en-US" sz="1050" dirty="0"/>
              <a:t>. </a:t>
            </a:r>
          </a:p>
          <a:p>
            <a:pPr>
              <a:lnSpc>
                <a:spcPct val="120000"/>
              </a:lnSpc>
            </a:pPr>
            <a:r>
              <a:rPr lang="en-US" sz="1050" dirty="0"/>
              <a:t>4. ASHK-ja </a:t>
            </a:r>
            <a:r>
              <a:rPr lang="en-US" sz="1050" dirty="0" err="1"/>
              <a:t>shqyrton</a:t>
            </a:r>
            <a:r>
              <a:rPr lang="en-US" sz="1050" dirty="0"/>
              <a:t> </a:t>
            </a:r>
            <a:r>
              <a:rPr lang="en-US" sz="1050" dirty="0" err="1"/>
              <a:t>përputhshmërinë</a:t>
            </a:r>
            <a:r>
              <a:rPr lang="en-US" sz="1050" dirty="0"/>
              <a:t> e </a:t>
            </a:r>
            <a:r>
              <a:rPr lang="en-US" sz="1050" dirty="0" err="1"/>
              <a:t>listës</a:t>
            </a:r>
            <a:r>
              <a:rPr lang="en-US" sz="1050" dirty="0"/>
              <a:t> </a:t>
            </a:r>
            <a:r>
              <a:rPr lang="en-US" sz="1050" dirty="0" err="1"/>
              <a:t>së</a:t>
            </a:r>
            <a:r>
              <a:rPr lang="en-US" sz="1050" dirty="0"/>
              <a:t> </a:t>
            </a:r>
            <a:r>
              <a:rPr lang="en-US" sz="1050" dirty="0" err="1"/>
              <a:t>pronave</a:t>
            </a:r>
            <a:r>
              <a:rPr lang="en-US" sz="1050" dirty="0"/>
              <a:t> </a:t>
            </a:r>
            <a:r>
              <a:rPr lang="en-US" sz="1050" dirty="0" err="1"/>
              <a:t>shtetërore</a:t>
            </a:r>
            <a:r>
              <a:rPr lang="en-US" sz="1050" dirty="0"/>
              <a:t>, </a:t>
            </a:r>
            <a:r>
              <a:rPr lang="en-US" sz="1050" dirty="0" err="1"/>
              <a:t>të</a:t>
            </a:r>
            <a:r>
              <a:rPr lang="en-US" sz="1050" dirty="0"/>
              <a:t> </a:t>
            </a:r>
            <a:r>
              <a:rPr lang="en-US" sz="1050" dirty="0" err="1"/>
              <a:t>përcjellë</a:t>
            </a:r>
            <a:r>
              <a:rPr lang="en-US" sz="1050" dirty="0"/>
              <a:t>, </a:t>
            </a:r>
            <a:r>
              <a:rPr lang="en-US" sz="1050" dirty="0" err="1"/>
              <a:t>në</a:t>
            </a:r>
            <a:r>
              <a:rPr lang="en-US" sz="1050" dirty="0"/>
              <a:t> </a:t>
            </a:r>
            <a:r>
              <a:rPr lang="en-US" sz="1050" dirty="0" err="1"/>
              <a:t>raport</a:t>
            </a:r>
            <a:r>
              <a:rPr lang="en-US" sz="1050" dirty="0"/>
              <a:t> me </a:t>
            </a:r>
            <a:r>
              <a:rPr lang="en-US" sz="1050" dirty="0" err="1"/>
              <a:t>parimet</a:t>
            </a:r>
            <a:r>
              <a:rPr lang="en-US" sz="1050" dirty="0"/>
              <a:t> e </a:t>
            </a:r>
            <a:r>
              <a:rPr lang="en-US" sz="1050" dirty="0" err="1"/>
              <a:t>parashikuara</a:t>
            </a:r>
            <a:r>
              <a:rPr lang="en-US" sz="1050" dirty="0"/>
              <a:t> </a:t>
            </a:r>
            <a:r>
              <a:rPr lang="en-US" sz="1050" dirty="0" err="1"/>
              <a:t>në</a:t>
            </a:r>
            <a:r>
              <a:rPr lang="en-US" sz="1050" dirty="0"/>
              <a:t> </a:t>
            </a:r>
            <a:r>
              <a:rPr lang="en-US" sz="1050" dirty="0" err="1"/>
              <a:t>nenin</a:t>
            </a:r>
            <a:r>
              <a:rPr lang="en-US" sz="1050" dirty="0"/>
              <a:t> 36 </a:t>
            </a:r>
            <a:r>
              <a:rPr lang="en-US" sz="1050" dirty="0" err="1"/>
              <a:t>të</a:t>
            </a:r>
            <a:r>
              <a:rPr lang="en-US" sz="1050" dirty="0"/>
              <a:t> </a:t>
            </a:r>
            <a:r>
              <a:rPr lang="en-US" sz="1050" dirty="0" err="1"/>
              <a:t>këtij</a:t>
            </a:r>
            <a:r>
              <a:rPr lang="en-US" sz="1050" dirty="0"/>
              <a:t> </a:t>
            </a:r>
            <a:r>
              <a:rPr lang="en-US" sz="1050" dirty="0" err="1"/>
              <a:t>ligji</a:t>
            </a:r>
            <a:r>
              <a:rPr lang="en-US" sz="1050" dirty="0"/>
              <a:t>. </a:t>
            </a:r>
            <a:r>
              <a:rPr lang="en-US" sz="1050" dirty="0" err="1"/>
              <a:t>Në</a:t>
            </a:r>
            <a:r>
              <a:rPr lang="en-US" sz="1050" dirty="0"/>
              <a:t> </a:t>
            </a:r>
            <a:r>
              <a:rPr lang="en-US" sz="1050" dirty="0" err="1"/>
              <a:t>rast</a:t>
            </a:r>
            <a:r>
              <a:rPr lang="en-US" sz="1050" dirty="0"/>
              <a:t> se </a:t>
            </a:r>
            <a:r>
              <a:rPr lang="en-US" sz="1050" dirty="0" err="1"/>
              <a:t>konstatohen</a:t>
            </a:r>
            <a:r>
              <a:rPr lang="en-US" sz="1050" dirty="0"/>
              <a:t> </a:t>
            </a:r>
            <a:r>
              <a:rPr lang="en-US" sz="1050" dirty="0" err="1"/>
              <a:t>mospërputhje</a:t>
            </a:r>
            <a:r>
              <a:rPr lang="en-US" sz="1050" dirty="0"/>
              <a:t>, ASHK-ja </a:t>
            </a:r>
            <a:r>
              <a:rPr lang="en-US" sz="1050" dirty="0" err="1"/>
              <a:t>kryen</a:t>
            </a:r>
            <a:r>
              <a:rPr lang="en-US" sz="1050" dirty="0"/>
              <a:t> </a:t>
            </a:r>
            <a:r>
              <a:rPr lang="en-US" sz="1050" dirty="0" err="1"/>
              <a:t>ndryshimet</a:t>
            </a:r>
            <a:r>
              <a:rPr lang="en-US" sz="1050" dirty="0"/>
              <a:t> e </a:t>
            </a:r>
            <a:r>
              <a:rPr lang="en-US" sz="1050" dirty="0" err="1"/>
              <a:t>nevojshme</a:t>
            </a:r>
            <a:r>
              <a:rPr lang="en-US" sz="1050" dirty="0"/>
              <a:t> </a:t>
            </a:r>
            <a:r>
              <a:rPr lang="en-US" sz="1050" dirty="0" err="1"/>
              <a:t>dhe</a:t>
            </a:r>
            <a:r>
              <a:rPr lang="en-US" sz="1050" dirty="0"/>
              <a:t> </a:t>
            </a:r>
            <a:r>
              <a:rPr lang="en-US" sz="1050" dirty="0" err="1"/>
              <a:t>ia</a:t>
            </a:r>
            <a:r>
              <a:rPr lang="en-US" sz="1050" dirty="0"/>
              <a:t> </a:t>
            </a:r>
            <a:r>
              <a:rPr lang="en-US" sz="1050" dirty="0" err="1"/>
              <a:t>njofton</a:t>
            </a:r>
            <a:r>
              <a:rPr lang="en-US" sz="1050" dirty="0"/>
              <a:t> </a:t>
            </a:r>
            <a:r>
              <a:rPr lang="en-US" sz="1050" dirty="0" err="1"/>
              <a:t>ato</a:t>
            </a:r>
            <a:r>
              <a:rPr lang="en-US" sz="1050" dirty="0"/>
              <a:t> </a:t>
            </a:r>
            <a:r>
              <a:rPr lang="en-US" sz="1050" dirty="0" err="1"/>
              <a:t>institucionit</a:t>
            </a:r>
            <a:r>
              <a:rPr lang="en-US" sz="1050" dirty="0"/>
              <a:t> </a:t>
            </a:r>
            <a:r>
              <a:rPr lang="en-US" sz="1050" dirty="0" err="1"/>
              <a:t>administrues</a:t>
            </a:r>
            <a:r>
              <a:rPr lang="en-US" sz="1050" dirty="0"/>
              <a:t> </a:t>
            </a:r>
            <a:r>
              <a:rPr lang="en-US" sz="1050" dirty="0" err="1"/>
              <a:t>ose</a:t>
            </a:r>
            <a:r>
              <a:rPr lang="en-US" sz="1050" dirty="0"/>
              <a:t> </a:t>
            </a:r>
            <a:r>
              <a:rPr lang="en-US" sz="1050" dirty="0" err="1"/>
              <a:t>njësisë</a:t>
            </a:r>
            <a:r>
              <a:rPr lang="en-US" sz="1050" dirty="0"/>
              <a:t> </a:t>
            </a:r>
            <a:r>
              <a:rPr lang="en-US" sz="1050" dirty="0" err="1"/>
              <a:t>së</a:t>
            </a:r>
            <a:r>
              <a:rPr lang="en-US" sz="1050" dirty="0"/>
              <a:t> </a:t>
            </a:r>
            <a:r>
              <a:rPr lang="en-US" sz="1050" dirty="0" err="1"/>
              <a:t>vetëqeverisjes</a:t>
            </a:r>
            <a:r>
              <a:rPr lang="en-US" sz="1050" dirty="0"/>
              <a:t> </a:t>
            </a:r>
            <a:r>
              <a:rPr lang="en-US" sz="1050" dirty="0" err="1"/>
              <a:t>vendore</a:t>
            </a:r>
            <a:r>
              <a:rPr lang="en-US" sz="105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1050" dirty="0"/>
              <a:t> 5. </a:t>
            </a:r>
            <a:r>
              <a:rPr lang="en-US" sz="1050" dirty="0" err="1"/>
              <a:t>Në</a:t>
            </a:r>
            <a:r>
              <a:rPr lang="en-US" sz="1050" dirty="0"/>
              <a:t> </a:t>
            </a:r>
            <a:r>
              <a:rPr lang="en-US" sz="1050" dirty="0" err="1"/>
              <a:t>përfundim</a:t>
            </a:r>
            <a:r>
              <a:rPr lang="en-US" sz="1050" dirty="0"/>
              <a:t> </a:t>
            </a:r>
            <a:r>
              <a:rPr lang="en-US" sz="1050" dirty="0" err="1"/>
              <a:t>të</a:t>
            </a:r>
            <a:r>
              <a:rPr lang="en-US" sz="1050" dirty="0"/>
              <a:t> </a:t>
            </a:r>
            <a:r>
              <a:rPr lang="en-US" sz="1050" dirty="0" err="1"/>
              <a:t>përditësimit</a:t>
            </a:r>
            <a:r>
              <a:rPr lang="en-US" sz="1050" dirty="0"/>
              <a:t>, ASHK-ja </a:t>
            </a:r>
            <a:r>
              <a:rPr lang="en-US" sz="1050" dirty="0" err="1"/>
              <a:t>harton</a:t>
            </a:r>
            <a:r>
              <a:rPr lang="en-US" sz="1050" dirty="0"/>
              <a:t> </a:t>
            </a:r>
            <a:r>
              <a:rPr lang="en-US" sz="1050" dirty="0" err="1"/>
              <a:t>projektvendimin</a:t>
            </a:r>
            <a:r>
              <a:rPr lang="en-US" sz="1050" dirty="0"/>
              <a:t> </a:t>
            </a:r>
            <a:r>
              <a:rPr lang="en-US" sz="1050" dirty="0" err="1"/>
              <a:t>për</a:t>
            </a:r>
            <a:r>
              <a:rPr lang="en-US" sz="1050" dirty="0"/>
              <a:t> </a:t>
            </a:r>
            <a:r>
              <a:rPr lang="en-US" sz="1050" dirty="0" err="1"/>
              <a:t>miratimin</a:t>
            </a:r>
            <a:r>
              <a:rPr lang="en-US" sz="1050" dirty="0"/>
              <a:t> </a:t>
            </a:r>
            <a:r>
              <a:rPr lang="en-US" sz="1050" dirty="0" err="1"/>
              <a:t>të</a:t>
            </a:r>
            <a:r>
              <a:rPr lang="en-US" sz="1050" dirty="0"/>
              <a:t> </a:t>
            </a:r>
            <a:r>
              <a:rPr lang="en-US" sz="1050" dirty="0" err="1"/>
              <a:t>listës</a:t>
            </a:r>
            <a:r>
              <a:rPr lang="en-US" sz="1050" dirty="0"/>
              <a:t> </a:t>
            </a:r>
            <a:r>
              <a:rPr lang="en-US" sz="1050" dirty="0" err="1"/>
              <a:t>përfundimtare</a:t>
            </a:r>
            <a:r>
              <a:rPr lang="en-US" sz="1050" dirty="0"/>
              <a:t> </a:t>
            </a:r>
            <a:r>
              <a:rPr lang="en-US" sz="1050" dirty="0" err="1"/>
              <a:t>të</a:t>
            </a:r>
            <a:r>
              <a:rPr lang="en-US" sz="1050" dirty="0"/>
              <a:t> </a:t>
            </a:r>
            <a:r>
              <a:rPr lang="en-US" sz="1050" dirty="0" err="1"/>
              <a:t>pronave</a:t>
            </a:r>
            <a:r>
              <a:rPr lang="en-US" sz="1050" dirty="0"/>
              <a:t> </a:t>
            </a:r>
            <a:r>
              <a:rPr lang="en-US" sz="1050" dirty="0" err="1"/>
              <a:t>shtetërore</a:t>
            </a:r>
            <a:r>
              <a:rPr lang="en-US" sz="1050" dirty="0"/>
              <a:t> </a:t>
            </a:r>
            <a:r>
              <a:rPr lang="en-US" sz="1050" dirty="0" err="1"/>
              <a:t>nga</a:t>
            </a:r>
            <a:r>
              <a:rPr lang="en-US" sz="1050" dirty="0"/>
              <a:t> </a:t>
            </a:r>
            <a:r>
              <a:rPr lang="en-US" sz="1050" dirty="0" err="1"/>
              <a:t>Këshilli</a:t>
            </a:r>
            <a:r>
              <a:rPr lang="en-US" sz="1050" dirty="0"/>
              <a:t> </a:t>
            </a:r>
            <a:r>
              <a:rPr lang="en-US" sz="1050" dirty="0" err="1"/>
              <a:t>i</a:t>
            </a:r>
            <a:r>
              <a:rPr lang="en-US" sz="1050" dirty="0"/>
              <a:t> </a:t>
            </a:r>
            <a:r>
              <a:rPr lang="en-US" sz="1050" dirty="0" err="1"/>
              <a:t>Ministrave</a:t>
            </a:r>
            <a:r>
              <a:rPr lang="en-US" sz="1050" dirty="0"/>
              <a:t>. 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944290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BAZA LIGJORE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err="1"/>
              <a:t>Neni</a:t>
            </a:r>
            <a:r>
              <a:rPr lang="en-US" sz="1600" dirty="0"/>
              <a:t> 100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Kushtetutës</a:t>
            </a:r>
            <a:endParaRPr lang="en-US" sz="1600" dirty="0"/>
          </a:p>
          <a:p>
            <a:r>
              <a:rPr lang="en-US" sz="1600" dirty="0" err="1"/>
              <a:t>Ligji</a:t>
            </a:r>
            <a:r>
              <a:rPr lang="en-US" sz="1600" dirty="0"/>
              <a:t> </a:t>
            </a:r>
            <a:r>
              <a:rPr lang="en-US" sz="1600" dirty="0" err="1"/>
              <a:t>nr</a:t>
            </a:r>
            <a:r>
              <a:rPr lang="en-US" sz="1600" dirty="0"/>
              <a:t>. 20/2020 “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përfundimin</a:t>
            </a:r>
            <a:r>
              <a:rPr lang="en-US" sz="1600" dirty="0"/>
              <a:t> e </a:t>
            </a:r>
            <a:r>
              <a:rPr lang="en-US" sz="1600" dirty="0" err="1"/>
              <a:t>proceseve</a:t>
            </a:r>
            <a:r>
              <a:rPr lang="en-US" sz="1600" dirty="0"/>
              <a:t> </a:t>
            </a:r>
            <a:r>
              <a:rPr lang="en-US" sz="1600" dirty="0" err="1"/>
              <a:t>kalimtare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pronësisë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Republikën</a:t>
            </a:r>
            <a:r>
              <a:rPr lang="en-US" sz="1600" dirty="0"/>
              <a:t> e </a:t>
            </a:r>
            <a:r>
              <a:rPr lang="en-US" sz="1600" dirty="0" err="1"/>
              <a:t>Shqipërisë</a:t>
            </a:r>
            <a:r>
              <a:rPr lang="en-US" sz="1600" dirty="0"/>
              <a:t>”</a:t>
            </a:r>
          </a:p>
          <a:p>
            <a:r>
              <a:rPr lang="en-US" sz="1600" dirty="0" err="1"/>
              <a:t>Ligji</a:t>
            </a:r>
            <a:r>
              <a:rPr lang="en-US" sz="1600" dirty="0"/>
              <a:t> nr.8744, </a:t>
            </a:r>
            <a:r>
              <a:rPr lang="en-US" sz="1600" dirty="0" err="1"/>
              <a:t>datë</a:t>
            </a:r>
            <a:r>
              <a:rPr lang="en-US" sz="1600" dirty="0"/>
              <a:t> 22.2.2001, “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transferimin</a:t>
            </a:r>
            <a:r>
              <a:rPr lang="en-US" sz="1600" dirty="0"/>
              <a:t> e </a:t>
            </a:r>
            <a:r>
              <a:rPr lang="en-US" sz="1600" dirty="0" err="1"/>
              <a:t>pronave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paluajtshme</a:t>
            </a:r>
            <a:r>
              <a:rPr lang="en-US" sz="1600" dirty="0"/>
              <a:t> </a:t>
            </a:r>
            <a:r>
              <a:rPr lang="en-US" sz="1600" dirty="0" err="1"/>
              <a:t>publike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shtetit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njësitë</a:t>
            </a:r>
            <a:r>
              <a:rPr lang="en-US" sz="1600" dirty="0"/>
              <a:t> e </a:t>
            </a:r>
            <a:r>
              <a:rPr lang="en-US" sz="1600" dirty="0" err="1"/>
              <a:t>qeverisjes</a:t>
            </a:r>
            <a:r>
              <a:rPr lang="en-US" sz="1600" dirty="0"/>
              <a:t> </a:t>
            </a:r>
            <a:r>
              <a:rPr lang="en-US" sz="1600" dirty="0" err="1"/>
              <a:t>vendore</a:t>
            </a:r>
            <a:r>
              <a:rPr lang="en-US" sz="1600" dirty="0"/>
              <a:t>”,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ndryshuar</a:t>
            </a:r>
            <a:r>
              <a:rPr lang="en-US" sz="1600" dirty="0"/>
              <a:t>.</a:t>
            </a:r>
          </a:p>
          <a:p>
            <a:r>
              <a:rPr lang="en-US" sz="1600" dirty="0" err="1"/>
              <a:t>Ligji</a:t>
            </a:r>
            <a:r>
              <a:rPr lang="en-US" sz="1600" dirty="0"/>
              <a:t> nr.8743, </a:t>
            </a:r>
            <a:r>
              <a:rPr lang="en-US" sz="1600" dirty="0" err="1"/>
              <a:t>datë</a:t>
            </a:r>
            <a:r>
              <a:rPr lang="en-US" sz="1600" dirty="0"/>
              <a:t> 22.2.2001, “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pronat</a:t>
            </a:r>
            <a:r>
              <a:rPr lang="en-US" sz="1600" dirty="0"/>
              <a:t> e </a:t>
            </a:r>
            <a:r>
              <a:rPr lang="en-US" sz="1600" dirty="0" err="1"/>
              <a:t>paluajtshme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shtetit</a:t>
            </a:r>
            <a:r>
              <a:rPr lang="en-US" sz="1600" dirty="0"/>
              <a:t>”,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ndryshuar</a:t>
            </a:r>
            <a:r>
              <a:rPr lang="en-US" sz="1600" dirty="0"/>
              <a:t>.</a:t>
            </a:r>
          </a:p>
          <a:p>
            <a:r>
              <a:rPr lang="nn-NO" sz="1600" dirty="0"/>
              <a:t>Ligji nr.111/2018 “Për Kadastrën”. </a:t>
            </a:r>
          </a:p>
          <a:p>
            <a:r>
              <a:rPr lang="en-US" sz="1600" dirty="0" err="1"/>
              <a:t>Vendimi</a:t>
            </a:r>
            <a:r>
              <a:rPr lang="en-US" sz="1600" dirty="0"/>
              <a:t> nr.782, </a:t>
            </a:r>
            <a:r>
              <a:rPr lang="en-US" sz="1600" dirty="0" err="1"/>
              <a:t>datë</a:t>
            </a:r>
            <a:r>
              <a:rPr lang="en-US" sz="1600" dirty="0"/>
              <a:t> 7.10.2020, 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Këshillit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Ministrave</a:t>
            </a:r>
            <a:r>
              <a:rPr lang="en-US" sz="1600" dirty="0"/>
              <a:t>, “</a:t>
            </a:r>
            <a:r>
              <a:rPr lang="en-US" sz="1600" dirty="0" err="1"/>
              <a:t>Për</a:t>
            </a:r>
            <a:r>
              <a:rPr lang="en-US" sz="1600" dirty="0"/>
              <a:t> </a:t>
            </a:r>
            <a:r>
              <a:rPr lang="en-US" sz="1600" dirty="0" err="1"/>
              <a:t>miratimin</a:t>
            </a:r>
            <a:r>
              <a:rPr lang="en-US" sz="1600" dirty="0"/>
              <a:t> e </a:t>
            </a:r>
            <a:r>
              <a:rPr lang="en-US" sz="1600" dirty="0" err="1"/>
              <a:t>modeleve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akteve</a:t>
            </a:r>
            <a:r>
              <a:rPr lang="en-US" sz="1600" dirty="0"/>
              <a:t> </a:t>
            </a:r>
            <a:r>
              <a:rPr lang="en-US" sz="1600" dirty="0" err="1"/>
              <a:t>kadastrale</a:t>
            </a:r>
            <a:r>
              <a:rPr lang="en-US" sz="1600" dirty="0"/>
              <a:t> </a:t>
            </a:r>
            <a:r>
              <a:rPr lang="en-US" sz="1600" dirty="0" err="1"/>
              <a:t>dhe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dhënave</a:t>
            </a:r>
            <a:r>
              <a:rPr lang="en-US" sz="1600" dirty="0"/>
              <a:t> </a:t>
            </a:r>
            <a:r>
              <a:rPr lang="en-US" sz="1600" dirty="0" err="1"/>
              <a:t>në</a:t>
            </a:r>
            <a:r>
              <a:rPr lang="en-US" sz="1600" dirty="0"/>
              <a:t> </a:t>
            </a:r>
            <a:r>
              <a:rPr lang="en-US" sz="1600" dirty="0" err="1"/>
              <a:t>përmbajtje</a:t>
            </a:r>
            <a:r>
              <a:rPr lang="en-US" sz="1600" dirty="0"/>
              <a:t> </a:t>
            </a:r>
            <a:r>
              <a:rPr lang="en-US" sz="1600" dirty="0" err="1"/>
              <a:t>të</a:t>
            </a:r>
            <a:r>
              <a:rPr lang="en-US" sz="1600" dirty="0"/>
              <a:t> </a:t>
            </a:r>
            <a:r>
              <a:rPr lang="en-US" sz="1600" dirty="0" err="1"/>
              <a:t>hartës</a:t>
            </a:r>
            <a:r>
              <a:rPr lang="en-US" sz="1600" dirty="0"/>
              <a:t> </a:t>
            </a:r>
            <a:r>
              <a:rPr lang="en-US" sz="1600" dirty="0" err="1"/>
              <a:t>kadastrale</a:t>
            </a:r>
            <a:r>
              <a:rPr lang="en-US" sz="1600" dirty="0"/>
              <a:t>”.</a:t>
            </a:r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93400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10845"/>
            <a:ext cx="10515600" cy="1325563"/>
          </a:xfrm>
        </p:spPr>
        <p:txBody>
          <a:bodyPr/>
          <a:lstStyle/>
          <a:p>
            <a:r>
              <a:rPr lang="en-US" b="1" dirty="0"/>
              <a:t>PËRKUFIZIME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“</a:t>
            </a:r>
            <a:r>
              <a:rPr lang="en-US" b="1" dirty="0" err="1"/>
              <a:t>Përditësim</a:t>
            </a:r>
            <a:r>
              <a:rPr lang="en-US" b="1" dirty="0"/>
              <a:t>”, </a:t>
            </a:r>
            <a:r>
              <a:rPr lang="en-US" b="1" dirty="0" err="1"/>
              <a:t>është</a:t>
            </a:r>
            <a:r>
              <a:rPr lang="en-US" b="1" dirty="0"/>
              <a:t> </a:t>
            </a:r>
            <a:r>
              <a:rPr lang="en-US" b="1" dirty="0" err="1"/>
              <a:t>procesi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saktësimit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listës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/</a:t>
            </a:r>
            <a:r>
              <a:rPr lang="en-US" b="1" dirty="0" err="1"/>
              <a:t>ose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dhënave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pronës</a:t>
            </a:r>
            <a:r>
              <a:rPr lang="en-US" b="1" dirty="0"/>
              <a:t> </a:t>
            </a:r>
            <a:r>
              <a:rPr lang="en-US" b="1" dirty="0" err="1"/>
              <a:t>së</a:t>
            </a:r>
            <a:r>
              <a:rPr lang="en-US" b="1" dirty="0"/>
              <a:t> </a:t>
            </a:r>
            <a:r>
              <a:rPr lang="en-US" b="1" dirty="0" err="1"/>
              <a:t>inventarizuar</a:t>
            </a:r>
            <a:r>
              <a:rPr lang="en-US" b="1" dirty="0"/>
              <a:t> apo </a:t>
            </a:r>
            <a:r>
              <a:rPr lang="en-US" b="1" dirty="0" err="1"/>
              <a:t>që</a:t>
            </a:r>
            <a:r>
              <a:rPr lang="en-US" b="1" dirty="0"/>
              <a:t> do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inventarizohet</a:t>
            </a:r>
            <a:r>
              <a:rPr lang="en-US" b="1" dirty="0"/>
              <a:t>, </a:t>
            </a:r>
            <a:r>
              <a:rPr lang="en-US" b="1" dirty="0" err="1"/>
              <a:t>sipas</a:t>
            </a:r>
            <a:r>
              <a:rPr lang="en-US" b="1" dirty="0"/>
              <a:t> </a:t>
            </a:r>
            <a:r>
              <a:rPr lang="en-US" b="1" dirty="0" err="1"/>
              <a:t>gjendjes</a:t>
            </a:r>
            <a:r>
              <a:rPr lang="en-US" b="1" dirty="0"/>
              <a:t> </a:t>
            </a:r>
            <a:r>
              <a:rPr lang="en-US" b="1" dirty="0" err="1"/>
              <a:t>reale</a:t>
            </a:r>
            <a:r>
              <a:rPr lang="en-US" b="1" dirty="0"/>
              <a:t> </a:t>
            </a:r>
            <a:r>
              <a:rPr lang="en-US" b="1" dirty="0" err="1"/>
              <a:t>nga</a:t>
            </a:r>
            <a:r>
              <a:rPr lang="en-US" b="1" dirty="0"/>
              <a:t> </a:t>
            </a:r>
            <a:r>
              <a:rPr lang="en-US" b="1" dirty="0" err="1"/>
              <a:t>konstatimi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terren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 </a:t>
            </a:r>
            <a:r>
              <a:rPr lang="en-US" b="1" dirty="0" err="1"/>
              <a:t>gjendjes</a:t>
            </a:r>
            <a:r>
              <a:rPr lang="en-US" b="1" dirty="0"/>
              <a:t> </a:t>
            </a:r>
            <a:r>
              <a:rPr lang="en-US" b="1" dirty="0" err="1"/>
              <a:t>juridike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raport</a:t>
            </a:r>
            <a:r>
              <a:rPr lang="en-US" b="1" dirty="0"/>
              <a:t> me </a:t>
            </a:r>
            <a:r>
              <a:rPr lang="en-US" b="1" dirty="0" err="1"/>
              <a:t>titujt</a:t>
            </a:r>
            <a:r>
              <a:rPr lang="en-US" b="1" dirty="0"/>
              <a:t> e </a:t>
            </a:r>
            <a:r>
              <a:rPr lang="en-US" b="1" dirty="0" err="1"/>
              <a:t>pronësisë</a:t>
            </a:r>
            <a:r>
              <a:rPr lang="en-US" b="1" dirty="0"/>
              <a:t> private,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lëshuar</a:t>
            </a:r>
            <a:r>
              <a:rPr lang="en-US" b="1" dirty="0"/>
              <a:t> </a:t>
            </a:r>
            <a:r>
              <a:rPr lang="en-US" b="1" dirty="0" err="1"/>
              <a:t>sipas</a:t>
            </a:r>
            <a:r>
              <a:rPr lang="en-US" b="1" dirty="0"/>
              <a:t> </a:t>
            </a:r>
            <a:r>
              <a:rPr lang="en-US" b="1" dirty="0" err="1"/>
              <a:t>legjislacionit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fuqi</a:t>
            </a:r>
            <a:r>
              <a:rPr lang="en-US" b="1" dirty="0"/>
              <a:t>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“</a:t>
            </a:r>
            <a:r>
              <a:rPr lang="en-US" b="1" dirty="0" err="1"/>
              <a:t>Përditësim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plotë</a:t>
            </a:r>
            <a:r>
              <a:rPr lang="en-US" b="1" dirty="0"/>
              <a:t>”, </a:t>
            </a:r>
            <a:r>
              <a:rPr lang="en-US" b="1" dirty="0" err="1"/>
              <a:t>është</a:t>
            </a:r>
            <a:r>
              <a:rPr lang="en-US" b="1" dirty="0"/>
              <a:t> </a:t>
            </a:r>
            <a:r>
              <a:rPr lang="en-US" b="1" dirty="0" err="1"/>
              <a:t>procesi</a:t>
            </a:r>
            <a:r>
              <a:rPr lang="en-US" b="1" dirty="0"/>
              <a:t> </a:t>
            </a:r>
            <a:r>
              <a:rPr lang="en-US" b="1" dirty="0" err="1"/>
              <a:t>që</a:t>
            </a:r>
            <a:r>
              <a:rPr lang="en-US" b="1" dirty="0"/>
              <a:t> </a:t>
            </a:r>
            <a:r>
              <a:rPr lang="en-US" b="1" dirty="0" err="1"/>
              <a:t>kryhet</a:t>
            </a:r>
            <a:r>
              <a:rPr lang="en-US" b="1" dirty="0"/>
              <a:t> 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gjitha</a:t>
            </a:r>
            <a:r>
              <a:rPr lang="en-US" b="1" dirty="0"/>
              <a:t> </a:t>
            </a:r>
            <a:r>
              <a:rPr lang="en-US" b="1" dirty="0" err="1"/>
              <a:t>pronat</a:t>
            </a:r>
            <a:r>
              <a:rPr lang="en-US" b="1" dirty="0"/>
              <a:t> e </a:t>
            </a:r>
            <a:r>
              <a:rPr lang="en-US" b="1" dirty="0" err="1"/>
              <a:t>inventarizuara</a:t>
            </a:r>
            <a:r>
              <a:rPr lang="en-US" b="1" dirty="0"/>
              <a:t> apo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transferuara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favor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institucioneve</a:t>
            </a:r>
            <a:r>
              <a:rPr lang="en-US" b="1" dirty="0"/>
              <a:t> </a:t>
            </a:r>
            <a:r>
              <a:rPr lang="en-US" b="1" dirty="0" err="1"/>
              <a:t>shtetërore</a:t>
            </a:r>
            <a:r>
              <a:rPr lang="en-US" b="1" dirty="0"/>
              <a:t>/</a:t>
            </a:r>
            <a:r>
              <a:rPr lang="en-US" b="1" dirty="0" err="1"/>
              <a:t>njësive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qeverisjes</a:t>
            </a:r>
            <a:r>
              <a:rPr lang="en-US" b="1" dirty="0"/>
              <a:t> </a:t>
            </a:r>
            <a:r>
              <a:rPr lang="en-US" b="1" dirty="0" err="1"/>
              <a:t>vendore</a:t>
            </a:r>
            <a:r>
              <a:rPr lang="en-US" b="1" dirty="0"/>
              <a:t>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“</a:t>
            </a:r>
            <a:r>
              <a:rPr lang="en-US" b="1" dirty="0" err="1"/>
              <a:t>Përditësim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pjesshëm</a:t>
            </a:r>
            <a:r>
              <a:rPr lang="en-US" b="1" dirty="0"/>
              <a:t>”, </a:t>
            </a:r>
            <a:r>
              <a:rPr lang="en-US" b="1" dirty="0" err="1"/>
              <a:t>është</a:t>
            </a:r>
            <a:r>
              <a:rPr lang="en-US" b="1" dirty="0"/>
              <a:t> </a:t>
            </a:r>
            <a:r>
              <a:rPr lang="en-US" b="1" dirty="0" err="1"/>
              <a:t>procesi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rishikimit</a:t>
            </a:r>
            <a:r>
              <a:rPr lang="en-US" b="1" dirty="0"/>
              <a:t> 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një</a:t>
            </a:r>
            <a:r>
              <a:rPr lang="en-US" b="1" dirty="0"/>
              <a:t> </a:t>
            </a:r>
            <a:r>
              <a:rPr lang="en-US" b="1" dirty="0" err="1"/>
              <a:t>ose</a:t>
            </a:r>
            <a:r>
              <a:rPr lang="en-US" b="1" dirty="0"/>
              <a:t> </a:t>
            </a:r>
            <a:r>
              <a:rPr lang="en-US" b="1" dirty="0" err="1"/>
              <a:t>më</a:t>
            </a:r>
            <a:r>
              <a:rPr lang="en-US" b="1" dirty="0"/>
              <a:t> </a:t>
            </a:r>
            <a:r>
              <a:rPr lang="en-US" b="1" dirty="0" err="1"/>
              <a:t>shumë</a:t>
            </a:r>
            <a:r>
              <a:rPr lang="en-US" b="1" dirty="0"/>
              <a:t> </a:t>
            </a:r>
            <a:r>
              <a:rPr lang="en-US" b="1" dirty="0" err="1"/>
              <a:t>prona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listës</a:t>
            </a:r>
            <a:r>
              <a:rPr lang="en-US" b="1" dirty="0"/>
              <a:t> </a:t>
            </a:r>
            <a:r>
              <a:rPr lang="en-US" b="1" dirty="0" err="1"/>
              <a:t>së</a:t>
            </a:r>
            <a:r>
              <a:rPr lang="en-US" b="1" dirty="0"/>
              <a:t> </a:t>
            </a:r>
            <a:r>
              <a:rPr lang="en-US" b="1" dirty="0" err="1"/>
              <a:t>inventarit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pronave</a:t>
            </a:r>
            <a:r>
              <a:rPr lang="en-US" b="1" dirty="0"/>
              <a:t> </a:t>
            </a:r>
            <a:r>
              <a:rPr lang="en-US" b="1" dirty="0" err="1"/>
              <a:t>shtetërore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miratuara</a:t>
            </a:r>
            <a:r>
              <a:rPr lang="en-US" b="1" dirty="0"/>
              <a:t> 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institucionet</a:t>
            </a:r>
            <a:r>
              <a:rPr lang="en-US" b="1" dirty="0"/>
              <a:t> </a:t>
            </a:r>
            <a:r>
              <a:rPr lang="en-US" b="1" dirty="0" err="1"/>
              <a:t>qendrore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/</a:t>
            </a:r>
            <a:r>
              <a:rPr lang="en-US" b="1" dirty="0" err="1"/>
              <a:t>ose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transferuara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pronësi</a:t>
            </a:r>
            <a:r>
              <a:rPr lang="en-US" b="1" dirty="0"/>
              <a:t> </a:t>
            </a:r>
            <a:r>
              <a:rPr lang="en-US" b="1" dirty="0" err="1"/>
              <a:t>ose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përdorim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njësive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vetëqeverisjes</a:t>
            </a:r>
            <a:r>
              <a:rPr lang="en-US" b="1" dirty="0"/>
              <a:t> </a:t>
            </a:r>
            <a:r>
              <a:rPr lang="en-US" b="1" dirty="0" err="1"/>
              <a:t>vendore</a:t>
            </a:r>
            <a:r>
              <a:rPr lang="en-US" b="1" dirty="0"/>
              <a:t>, </a:t>
            </a:r>
            <a:r>
              <a:rPr lang="en-US" b="1" dirty="0" err="1"/>
              <a:t>përpara</a:t>
            </a:r>
            <a:r>
              <a:rPr lang="en-US" b="1" dirty="0"/>
              <a:t> </a:t>
            </a:r>
            <a:r>
              <a:rPr lang="en-US" b="1" dirty="0" err="1"/>
              <a:t>hyrjes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fuqi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ligjit</a:t>
            </a:r>
            <a:r>
              <a:rPr lang="en-US" b="1" dirty="0"/>
              <a:t> nr.20/2020, “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përfundimin</a:t>
            </a:r>
            <a:r>
              <a:rPr lang="en-US" b="1" dirty="0"/>
              <a:t> e </a:t>
            </a:r>
            <a:r>
              <a:rPr lang="en-US" b="1" dirty="0" err="1"/>
              <a:t>proceseve</a:t>
            </a:r>
            <a:r>
              <a:rPr lang="en-US" b="1" dirty="0"/>
              <a:t> </a:t>
            </a:r>
            <a:r>
              <a:rPr lang="en-US" b="1" dirty="0" err="1"/>
              <a:t>kalimtare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pronësisë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Republikën</a:t>
            </a:r>
            <a:r>
              <a:rPr lang="en-US" b="1" dirty="0"/>
              <a:t> e </a:t>
            </a:r>
            <a:r>
              <a:rPr lang="en-US" b="1" dirty="0" err="1"/>
              <a:t>Shqipërisë</a:t>
            </a:r>
            <a:r>
              <a:rPr lang="en-US" b="1" dirty="0"/>
              <a:t>”;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“</a:t>
            </a:r>
            <a:r>
              <a:rPr lang="en-US" b="1" dirty="0" err="1"/>
              <a:t>Strukturë</a:t>
            </a:r>
            <a:r>
              <a:rPr lang="en-US" b="1" dirty="0"/>
              <a:t> e </a:t>
            </a:r>
            <a:r>
              <a:rPr lang="en-US" b="1" dirty="0" err="1"/>
              <a:t>posaçme</a:t>
            </a:r>
            <a:r>
              <a:rPr lang="en-US" b="1" dirty="0"/>
              <a:t>”, </a:t>
            </a:r>
            <a:r>
              <a:rPr lang="en-US" b="1" dirty="0" err="1"/>
              <a:t>është</a:t>
            </a:r>
            <a:r>
              <a:rPr lang="en-US" b="1" dirty="0"/>
              <a:t> </a:t>
            </a:r>
            <a:r>
              <a:rPr lang="en-US" b="1" dirty="0" err="1"/>
              <a:t>struktura</a:t>
            </a:r>
            <a:r>
              <a:rPr lang="en-US" b="1" dirty="0"/>
              <a:t> e </a:t>
            </a:r>
            <a:r>
              <a:rPr lang="en-US" b="1" dirty="0" err="1"/>
              <a:t>cila</a:t>
            </a:r>
            <a:r>
              <a:rPr lang="en-US" b="1" dirty="0"/>
              <a:t> ka 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objekt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veprimtarisë</a:t>
            </a:r>
            <a:r>
              <a:rPr lang="en-US" b="1" dirty="0"/>
              <a:t> </a:t>
            </a:r>
            <a:r>
              <a:rPr lang="en-US" b="1" dirty="0" err="1"/>
              <a:t>së</a:t>
            </a:r>
            <a:r>
              <a:rPr lang="en-US" b="1" dirty="0"/>
              <a:t> </a:t>
            </a:r>
            <a:r>
              <a:rPr lang="en-US" b="1" dirty="0" err="1"/>
              <a:t>saj</a:t>
            </a:r>
            <a:r>
              <a:rPr lang="en-US" b="1" dirty="0"/>
              <a:t>,  </a:t>
            </a:r>
            <a:r>
              <a:rPr lang="en-US" b="1" dirty="0" err="1"/>
              <a:t>inventarizimin</a:t>
            </a:r>
            <a:r>
              <a:rPr lang="en-US" b="1" dirty="0"/>
              <a:t>, </a:t>
            </a:r>
            <a:r>
              <a:rPr lang="en-US" b="1" dirty="0" err="1"/>
              <a:t>plotësimin</a:t>
            </a:r>
            <a:r>
              <a:rPr lang="en-US" b="1" dirty="0"/>
              <a:t>, </a:t>
            </a:r>
            <a:r>
              <a:rPr lang="en-US" b="1" dirty="0" err="1"/>
              <a:t>përditësimin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 </a:t>
            </a:r>
            <a:r>
              <a:rPr lang="en-US" b="1" dirty="0" err="1"/>
              <a:t>ndjekjen</a:t>
            </a:r>
            <a:r>
              <a:rPr lang="en-US" b="1" dirty="0"/>
              <a:t> e </a:t>
            </a:r>
            <a:r>
              <a:rPr lang="en-US" b="1" dirty="0" err="1"/>
              <a:t>procesit</a:t>
            </a:r>
            <a:r>
              <a:rPr lang="en-US" b="1" dirty="0"/>
              <a:t>  </a:t>
            </a:r>
            <a:r>
              <a:rPr lang="en-US" b="1" dirty="0" err="1"/>
              <a:t>deri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regjistrimin</a:t>
            </a:r>
            <a:r>
              <a:rPr lang="en-US" b="1" dirty="0"/>
              <a:t> e </a:t>
            </a:r>
            <a:r>
              <a:rPr lang="en-US" b="1" dirty="0" err="1"/>
              <a:t>pronave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regjistrin</a:t>
            </a:r>
            <a:r>
              <a:rPr lang="en-US" b="1" dirty="0"/>
              <a:t> </a:t>
            </a:r>
            <a:r>
              <a:rPr lang="en-US" b="1" dirty="0" err="1"/>
              <a:t>kadastral</a:t>
            </a:r>
            <a:r>
              <a:rPr lang="en-US" b="1" dirty="0"/>
              <a:t> </a:t>
            </a:r>
            <a:r>
              <a:rPr lang="en-US" b="1" dirty="0" err="1"/>
              <a:t>publik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pasurive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 </a:t>
            </a:r>
            <a:r>
              <a:rPr lang="en-US" b="1" dirty="0" err="1"/>
              <a:t>paluajtshme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 </a:t>
            </a:r>
            <a:r>
              <a:rPr lang="en-US" b="1" dirty="0" err="1"/>
              <a:t>pajisjen</a:t>
            </a:r>
            <a:r>
              <a:rPr lang="en-US" b="1" dirty="0"/>
              <a:t> me </a:t>
            </a:r>
            <a:r>
              <a:rPr lang="en-US" b="1" dirty="0" err="1"/>
              <a:t>certifikatë</a:t>
            </a:r>
            <a:r>
              <a:rPr lang="en-US" b="1" dirty="0"/>
              <a:t> </a:t>
            </a:r>
            <a:r>
              <a:rPr lang="en-US" b="1" dirty="0" err="1"/>
              <a:t>pronësie</a:t>
            </a:r>
            <a:r>
              <a:rPr lang="en-US" b="1" dirty="0"/>
              <a:t>, 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çdo</a:t>
            </a:r>
            <a:r>
              <a:rPr lang="en-US" b="1" dirty="0"/>
              <a:t> </a:t>
            </a:r>
            <a:r>
              <a:rPr lang="en-US" b="1" dirty="0" err="1"/>
              <a:t>pasuri</a:t>
            </a:r>
            <a:r>
              <a:rPr lang="en-US" b="1" dirty="0"/>
              <a:t>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“</a:t>
            </a:r>
            <a:r>
              <a:rPr lang="en-US" b="1" dirty="0" err="1"/>
              <a:t>Subjekt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interesuar</a:t>
            </a:r>
            <a:r>
              <a:rPr lang="en-US" b="1" dirty="0"/>
              <a:t>”, </a:t>
            </a:r>
            <a:r>
              <a:rPr lang="en-US" b="1" dirty="0" err="1"/>
              <a:t>është</a:t>
            </a:r>
            <a:r>
              <a:rPr lang="en-US" b="1" dirty="0"/>
              <a:t> </a:t>
            </a:r>
            <a:r>
              <a:rPr lang="en-US" b="1" dirty="0" err="1"/>
              <a:t>subjekti</a:t>
            </a:r>
            <a:r>
              <a:rPr lang="en-US" b="1" dirty="0"/>
              <a:t> </a:t>
            </a:r>
            <a:r>
              <a:rPr lang="en-US" b="1" dirty="0" err="1"/>
              <a:t>që</a:t>
            </a:r>
            <a:r>
              <a:rPr lang="en-US" b="1" dirty="0"/>
              <a:t> </a:t>
            </a:r>
            <a:r>
              <a:rPr lang="en-US" b="1" dirty="0" err="1"/>
              <a:t>përmbush</a:t>
            </a:r>
            <a:r>
              <a:rPr lang="en-US" b="1" dirty="0"/>
              <a:t> </a:t>
            </a:r>
            <a:r>
              <a:rPr lang="en-US" b="1" dirty="0" err="1"/>
              <a:t>kushtet</a:t>
            </a:r>
            <a:r>
              <a:rPr lang="en-US" b="1" dirty="0"/>
              <a:t> e </a:t>
            </a:r>
            <a:r>
              <a:rPr lang="en-US" b="1" dirty="0" err="1"/>
              <a:t>përcaktuara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shkronjën</a:t>
            </a:r>
            <a:r>
              <a:rPr lang="en-US" b="1" dirty="0"/>
              <a:t> “c”,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pikës</a:t>
            </a:r>
            <a:r>
              <a:rPr lang="en-US" b="1" dirty="0"/>
              <a:t> 1,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nenit</a:t>
            </a:r>
            <a:r>
              <a:rPr lang="en-US" b="1" dirty="0"/>
              <a:t> 39,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ligjit</a:t>
            </a:r>
            <a:r>
              <a:rPr lang="en-US" b="1" dirty="0"/>
              <a:t> nr.20/2020, “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përfundimin</a:t>
            </a:r>
            <a:r>
              <a:rPr lang="en-US" b="1" dirty="0"/>
              <a:t> e </a:t>
            </a:r>
            <a:r>
              <a:rPr lang="en-US" b="1" dirty="0" err="1"/>
              <a:t>proceseve</a:t>
            </a:r>
            <a:r>
              <a:rPr lang="en-US" b="1" dirty="0"/>
              <a:t> </a:t>
            </a:r>
            <a:r>
              <a:rPr lang="en-US" b="1" dirty="0" err="1"/>
              <a:t>kalimtare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pronësisë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RSH;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b="1" dirty="0"/>
              <a:t> “Formular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përditësimit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pronës</a:t>
            </a:r>
            <a:r>
              <a:rPr lang="en-US" b="1" dirty="0"/>
              <a:t>”, </a:t>
            </a:r>
            <a:r>
              <a:rPr lang="en-US" b="1" dirty="0" err="1"/>
              <a:t>është</a:t>
            </a:r>
            <a:r>
              <a:rPr lang="en-US" b="1" dirty="0"/>
              <a:t> </a:t>
            </a:r>
            <a:r>
              <a:rPr lang="en-US" b="1" dirty="0" err="1"/>
              <a:t>dokumenti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cilin</a:t>
            </a:r>
            <a:r>
              <a:rPr lang="en-US" b="1" dirty="0"/>
              <a:t> </a:t>
            </a:r>
            <a:r>
              <a:rPr lang="en-US" b="1" dirty="0" err="1"/>
              <a:t>pasqyrohen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dhënat</a:t>
            </a:r>
            <a:r>
              <a:rPr lang="en-US" b="1" dirty="0"/>
              <a:t> e </a:t>
            </a:r>
            <a:r>
              <a:rPr lang="en-US" b="1" dirty="0" err="1"/>
              <a:t>pronave</a:t>
            </a:r>
            <a:r>
              <a:rPr lang="en-US" b="1" dirty="0"/>
              <a:t> </a:t>
            </a:r>
            <a:r>
              <a:rPr lang="en-US" b="1" dirty="0" err="1"/>
              <a:t>që</a:t>
            </a:r>
            <a:r>
              <a:rPr lang="en-US" b="1" dirty="0"/>
              <a:t> do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përditësohen</a:t>
            </a:r>
            <a:r>
              <a:rPr lang="en-US" b="1" dirty="0"/>
              <a:t>, element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cilit</a:t>
            </a:r>
            <a:r>
              <a:rPr lang="en-US" b="1" dirty="0"/>
              <a:t> </a:t>
            </a:r>
            <a:r>
              <a:rPr lang="en-US" b="1" dirty="0" err="1"/>
              <a:t>janë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dhënat</a:t>
            </a:r>
            <a:r>
              <a:rPr lang="en-US" b="1" dirty="0"/>
              <a:t> </a:t>
            </a:r>
            <a:r>
              <a:rPr lang="en-US" b="1" dirty="0" err="1"/>
              <a:t>kadastrale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pronës</a:t>
            </a:r>
            <a:r>
              <a:rPr lang="en-US" b="1" dirty="0"/>
              <a:t>, </a:t>
            </a:r>
            <a:r>
              <a:rPr lang="en-US" b="1" dirty="0" err="1"/>
              <a:t>funksioni</a:t>
            </a:r>
            <a:r>
              <a:rPr lang="en-US" b="1" dirty="0"/>
              <a:t> 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cilën</a:t>
            </a:r>
            <a:r>
              <a:rPr lang="en-US" b="1" dirty="0"/>
              <a:t> </a:t>
            </a:r>
            <a:r>
              <a:rPr lang="en-US" b="1" dirty="0" err="1"/>
              <a:t>përdoret</a:t>
            </a:r>
            <a:r>
              <a:rPr lang="en-US" b="1" dirty="0"/>
              <a:t> </a:t>
            </a:r>
            <a:r>
              <a:rPr lang="en-US" b="1" dirty="0" err="1"/>
              <a:t>prona</a:t>
            </a:r>
            <a:r>
              <a:rPr lang="en-US" b="1" dirty="0"/>
              <a:t>, </a:t>
            </a:r>
            <a:r>
              <a:rPr lang="en-US" b="1" dirty="0" err="1"/>
              <a:t>entin</a:t>
            </a:r>
            <a:r>
              <a:rPr lang="en-US" b="1" dirty="0"/>
              <a:t> me </a:t>
            </a:r>
            <a:r>
              <a:rPr lang="en-US" b="1" dirty="0" err="1"/>
              <a:t>përgjegjësi</a:t>
            </a:r>
            <a:r>
              <a:rPr lang="en-US" b="1" dirty="0"/>
              <a:t> administrative, </a:t>
            </a:r>
            <a:r>
              <a:rPr lang="en-US" b="1" dirty="0" err="1"/>
              <a:t>entin</a:t>
            </a:r>
            <a:r>
              <a:rPr lang="en-US" b="1" dirty="0"/>
              <a:t> </a:t>
            </a:r>
            <a:r>
              <a:rPr lang="en-US" b="1" dirty="0" err="1"/>
              <a:t>përdorues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pronës</a:t>
            </a:r>
            <a:r>
              <a:rPr lang="en-US" b="1" dirty="0"/>
              <a:t>, </a:t>
            </a:r>
            <a:r>
              <a:rPr lang="en-US" b="1" dirty="0" err="1"/>
              <a:t>faktin</a:t>
            </a:r>
            <a:r>
              <a:rPr lang="en-US" b="1" dirty="0"/>
              <a:t> e </a:t>
            </a:r>
            <a:r>
              <a:rPr lang="en-US" b="1" dirty="0" err="1"/>
              <a:t>inventarizimit</a:t>
            </a:r>
            <a:r>
              <a:rPr lang="en-US" b="1" dirty="0"/>
              <a:t> apo jo me </a:t>
            </a:r>
            <a:r>
              <a:rPr lang="en-US" b="1" dirty="0" err="1"/>
              <a:t>vendim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Këshillit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Ministrave</a:t>
            </a:r>
            <a:r>
              <a:rPr lang="en-US" b="1" dirty="0"/>
              <a:t>,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 </a:t>
            </a:r>
            <a:r>
              <a:rPr lang="en-US" b="1" dirty="0" err="1"/>
              <a:t>çdo</a:t>
            </a:r>
            <a:r>
              <a:rPr lang="en-US" b="1" dirty="0"/>
              <a:t> </a:t>
            </a:r>
            <a:r>
              <a:rPr lang="en-US" b="1" dirty="0" err="1"/>
              <a:t>specifikim</a:t>
            </a:r>
            <a:r>
              <a:rPr lang="en-US" b="1" dirty="0"/>
              <a:t> </a:t>
            </a:r>
            <a:r>
              <a:rPr lang="en-US" b="1" dirty="0" err="1"/>
              <a:t>tjetër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nevojshëm</a:t>
            </a:r>
            <a:r>
              <a:rPr lang="en-US" b="1" dirty="0"/>
              <a:t> </a:t>
            </a:r>
            <a:r>
              <a:rPr lang="en-US" b="1" dirty="0" err="1"/>
              <a:t>që</a:t>
            </a:r>
            <a:r>
              <a:rPr lang="en-US" b="1" dirty="0"/>
              <a:t> </a:t>
            </a:r>
            <a:r>
              <a:rPr lang="en-US" b="1" dirty="0" err="1"/>
              <a:t>ndodhet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ASHK.</a:t>
            </a:r>
          </a:p>
        </p:txBody>
      </p:sp>
    </p:spTree>
    <p:extLst>
      <p:ext uri="{BB962C8B-B14F-4D97-AF65-F5344CB8AC3E}">
        <p14:creationId xmlns:p14="http://schemas.microsoft.com/office/powerpoint/2010/main" val="2098145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QëLLIMI</a:t>
            </a:r>
            <a:r>
              <a:rPr lang="en-US" b="1" dirty="0"/>
              <a:t> I PROJEKTVENDIMIT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Përcaktimin</a:t>
            </a:r>
            <a:r>
              <a:rPr lang="en-US" dirty="0"/>
              <a:t> e </a:t>
            </a:r>
            <a:r>
              <a:rPr lang="en-US" dirty="0" err="1"/>
              <a:t>procedurave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përditësimit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plotë</a:t>
            </a:r>
            <a:r>
              <a:rPr lang="en-US" dirty="0"/>
              <a:t> apo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pjesshëm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paluajtshme</a:t>
            </a:r>
            <a:r>
              <a:rPr lang="en-US" dirty="0"/>
              <a:t> </a:t>
            </a:r>
            <a:r>
              <a:rPr lang="en-US" dirty="0" err="1"/>
              <a:t>shtetërore</a:t>
            </a:r>
            <a:r>
              <a:rPr lang="en-US" dirty="0"/>
              <a:t>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inventarizuara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jo,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pronësi</a:t>
            </a:r>
            <a:r>
              <a:rPr lang="en-US" dirty="0"/>
              <a:t>/</a:t>
            </a:r>
            <a:r>
              <a:rPr lang="en-US" dirty="0" err="1"/>
              <a:t>përdorim</a:t>
            </a:r>
            <a:r>
              <a:rPr lang="en-US" dirty="0"/>
              <a:t> apo </a:t>
            </a:r>
            <a:r>
              <a:rPr lang="en-US" dirty="0" err="1"/>
              <a:t>përgjegjësi</a:t>
            </a:r>
            <a:r>
              <a:rPr lang="en-US" dirty="0"/>
              <a:t> </a:t>
            </a:r>
            <a:r>
              <a:rPr lang="en-US" dirty="0" err="1"/>
              <a:t>administrimi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institucioneve</a:t>
            </a:r>
            <a:r>
              <a:rPr lang="en-US" dirty="0"/>
              <a:t> </a:t>
            </a:r>
            <a:r>
              <a:rPr lang="en-US" dirty="0" err="1"/>
              <a:t>qendrore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njësive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vetëqeverisjes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;</a:t>
            </a:r>
          </a:p>
          <a:p>
            <a:r>
              <a:rPr lang="en-US" dirty="0" err="1"/>
              <a:t>Përcaktimin</a:t>
            </a:r>
            <a:r>
              <a:rPr lang="en-US" dirty="0"/>
              <a:t> e </a:t>
            </a:r>
            <a:r>
              <a:rPr lang="en-US" dirty="0" err="1"/>
              <a:t>rregullave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bashkërendimit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veprimtarisë</a:t>
            </a:r>
            <a:r>
              <a:rPr lang="en-US" dirty="0"/>
              <a:t> midis </a:t>
            </a:r>
            <a:r>
              <a:rPr lang="en-US" dirty="0" err="1"/>
              <a:t>institucioneve</a:t>
            </a:r>
            <a:r>
              <a:rPr lang="en-US" dirty="0"/>
              <a:t> </a:t>
            </a:r>
            <a:r>
              <a:rPr lang="en-US" dirty="0" err="1"/>
              <a:t>shtetërore</a:t>
            </a:r>
            <a:r>
              <a:rPr lang="en-US" dirty="0"/>
              <a:t>/</a:t>
            </a:r>
            <a:r>
              <a:rPr lang="en-US" dirty="0" err="1"/>
              <a:t>njësive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vetëqeverisjes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Agjencisë</a:t>
            </a:r>
            <a:r>
              <a:rPr lang="en-US" dirty="0"/>
              <a:t> </a:t>
            </a:r>
            <a:r>
              <a:rPr lang="en-US" dirty="0" err="1"/>
              <a:t>Shtetërore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Kadastrës</a:t>
            </a:r>
            <a:r>
              <a:rPr lang="en-US" dirty="0"/>
              <a:t>, </a:t>
            </a:r>
            <a:r>
              <a:rPr lang="en-US" dirty="0" err="1"/>
              <a:t>gjatë</a:t>
            </a:r>
            <a:r>
              <a:rPr lang="en-US" dirty="0"/>
              <a:t> </a:t>
            </a:r>
            <a:r>
              <a:rPr lang="en-US" dirty="0" err="1"/>
              <a:t>procesit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përditësimit</a:t>
            </a:r>
            <a:r>
              <a:rPr lang="en-US" dirty="0"/>
              <a:t>;</a:t>
            </a:r>
          </a:p>
          <a:p>
            <a:r>
              <a:rPr lang="en-US" dirty="0" err="1"/>
              <a:t>Përcaktimin</a:t>
            </a:r>
            <a:r>
              <a:rPr lang="en-US" dirty="0"/>
              <a:t> e </a:t>
            </a:r>
            <a:r>
              <a:rPr lang="en-US" dirty="0" err="1"/>
              <a:t>subjekteve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mund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kërkojnë</a:t>
            </a:r>
            <a:r>
              <a:rPr lang="en-US" dirty="0"/>
              <a:t> </a:t>
            </a:r>
            <a:r>
              <a:rPr lang="en-US" dirty="0" err="1"/>
              <a:t>përditësimin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shumë</a:t>
            </a:r>
            <a:r>
              <a:rPr lang="en-US" dirty="0"/>
              <a:t> </a:t>
            </a:r>
            <a:r>
              <a:rPr lang="en-US" dirty="0" err="1"/>
              <a:t>prona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listës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pronave</a:t>
            </a:r>
            <a:r>
              <a:rPr lang="en-US" dirty="0"/>
              <a:t> </a:t>
            </a:r>
            <a:r>
              <a:rPr lang="en-US" dirty="0" err="1"/>
              <a:t>shtetërore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228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RASTET KUR KRYHET PËRDITËSIMI I LISTËS DHE/OSE TË DHËNAVE TË PRONËS SË INVENTARIZUAR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pronë</a:t>
            </a:r>
            <a:r>
              <a:rPr lang="en-US" dirty="0"/>
              <a:t> apo </a:t>
            </a:r>
            <a:r>
              <a:rPr lang="en-US" dirty="0" err="1"/>
              <a:t>një</a:t>
            </a:r>
            <a:r>
              <a:rPr lang="en-US" dirty="0"/>
              <a:t> </a:t>
            </a:r>
            <a:r>
              <a:rPr lang="en-US" dirty="0" err="1"/>
              <a:t>pjesë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saj</a:t>
            </a:r>
            <a:r>
              <a:rPr lang="en-US" dirty="0"/>
              <a:t>, </a:t>
            </a:r>
            <a:r>
              <a:rPr lang="en-US" dirty="0" err="1"/>
              <a:t>ekziston</a:t>
            </a:r>
            <a:r>
              <a:rPr lang="en-US" dirty="0"/>
              <a:t> </a:t>
            </a:r>
            <a:r>
              <a:rPr lang="en-US" dirty="0" err="1"/>
              <a:t>titull</a:t>
            </a:r>
            <a:r>
              <a:rPr lang="en-US" dirty="0"/>
              <a:t> </a:t>
            </a:r>
            <a:r>
              <a:rPr lang="en-US" dirty="0" err="1"/>
              <a:t>pronësie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tretëve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miratuar</a:t>
            </a:r>
            <a:r>
              <a:rPr lang="en-US" dirty="0"/>
              <a:t>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legjislacionit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posaçëm</a:t>
            </a:r>
            <a:r>
              <a:rPr lang="en-US" dirty="0"/>
              <a:t>; </a:t>
            </a:r>
          </a:p>
          <a:p>
            <a:r>
              <a:rPr lang="en-US" dirty="0" err="1"/>
              <a:t>Gjatë</a:t>
            </a:r>
            <a:r>
              <a:rPr lang="en-US" dirty="0"/>
              <a:t> </a:t>
            </a:r>
            <a:r>
              <a:rPr lang="en-US" dirty="0" err="1"/>
              <a:t>inventarizimit</a:t>
            </a:r>
            <a:r>
              <a:rPr lang="en-US" dirty="0"/>
              <a:t>,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pasqyruar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drejtat</a:t>
            </a:r>
            <a:r>
              <a:rPr lang="en-US" dirty="0"/>
              <a:t> </a:t>
            </a:r>
            <a:r>
              <a:rPr lang="en-US" dirty="0" err="1"/>
              <a:t>reale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tretëve</a:t>
            </a:r>
            <a:r>
              <a:rPr lang="en-US" dirty="0"/>
              <a:t>,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rëndojnë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pronën</a:t>
            </a:r>
            <a:r>
              <a:rPr lang="en-US" dirty="0"/>
              <a:t>; </a:t>
            </a:r>
          </a:p>
          <a:p>
            <a:r>
              <a:rPr lang="en-US" dirty="0" err="1"/>
              <a:t>Gjendja</a:t>
            </a:r>
            <a:r>
              <a:rPr lang="en-US" dirty="0"/>
              <a:t> </a:t>
            </a:r>
            <a:r>
              <a:rPr lang="en-US" dirty="0" err="1"/>
              <a:t>reale</a:t>
            </a:r>
            <a:r>
              <a:rPr lang="en-US" dirty="0"/>
              <a:t> (</a:t>
            </a:r>
            <a:r>
              <a:rPr lang="en-US" dirty="0" err="1"/>
              <a:t>faktike</a:t>
            </a:r>
            <a:r>
              <a:rPr lang="en-US" dirty="0"/>
              <a:t>) e </a:t>
            </a:r>
            <a:r>
              <a:rPr lang="en-US" dirty="0" err="1"/>
              <a:t>pronës</a:t>
            </a:r>
            <a:r>
              <a:rPr lang="en-US" dirty="0"/>
              <a:t>,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përfshihen</a:t>
            </a:r>
            <a:r>
              <a:rPr lang="en-US" dirty="0"/>
              <a:t> </a:t>
            </a:r>
            <a:r>
              <a:rPr lang="en-US" dirty="0" err="1"/>
              <a:t>sipërfaqja</a:t>
            </a:r>
            <a:r>
              <a:rPr lang="en-US" dirty="0"/>
              <a:t>, </a:t>
            </a:r>
            <a:r>
              <a:rPr lang="en-US" dirty="0" err="1"/>
              <a:t>pozicioni</a:t>
            </a:r>
            <a:r>
              <a:rPr lang="en-US" dirty="0"/>
              <a:t>, </a:t>
            </a:r>
            <a:r>
              <a:rPr lang="en-US" dirty="0" err="1"/>
              <a:t>konfigurimi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karakteristikat</a:t>
            </a:r>
            <a:r>
              <a:rPr lang="en-US" dirty="0"/>
              <a:t> e </a:t>
            </a:r>
            <a:r>
              <a:rPr lang="en-US" dirty="0" err="1"/>
              <a:t>tjera</a:t>
            </a:r>
            <a:r>
              <a:rPr lang="en-US" dirty="0"/>
              <a:t> </a:t>
            </a:r>
            <a:r>
              <a:rPr lang="en-US" dirty="0" err="1"/>
              <a:t>fizike</a:t>
            </a:r>
            <a:r>
              <a:rPr lang="en-US" dirty="0"/>
              <a:t>, </a:t>
            </a:r>
            <a:r>
              <a:rPr lang="en-US" dirty="0" err="1"/>
              <a:t>nuk</a:t>
            </a:r>
            <a:r>
              <a:rPr lang="en-US" dirty="0"/>
              <a:t> </a:t>
            </a:r>
            <a:r>
              <a:rPr lang="en-US" dirty="0" err="1"/>
              <a:t>përputhet</a:t>
            </a:r>
            <a:r>
              <a:rPr lang="en-US" dirty="0"/>
              <a:t> me </a:t>
            </a:r>
            <a:r>
              <a:rPr lang="en-US" dirty="0" err="1"/>
              <a:t>dokumentacionin</a:t>
            </a:r>
            <a:r>
              <a:rPr lang="en-US" dirty="0"/>
              <a:t> e </a:t>
            </a:r>
            <a:r>
              <a:rPr lang="en-US" dirty="0" err="1"/>
              <a:t>inventarizimit</a:t>
            </a:r>
            <a:r>
              <a:rPr lang="en-US" dirty="0"/>
              <a:t>; </a:t>
            </a:r>
          </a:p>
          <a:p>
            <a:r>
              <a:rPr lang="en-US" dirty="0" err="1"/>
              <a:t>Prona</a:t>
            </a:r>
            <a:r>
              <a:rPr lang="en-US" dirty="0"/>
              <a:t> e </a:t>
            </a:r>
            <a:r>
              <a:rPr lang="en-US" dirty="0" err="1"/>
              <a:t>inventarizuar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objekt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proceseve</a:t>
            </a:r>
            <a:r>
              <a:rPr lang="en-US" dirty="0"/>
              <a:t> </a:t>
            </a:r>
            <a:r>
              <a:rPr lang="en-US" dirty="0" err="1"/>
              <a:t>kalimtare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pronësisë</a:t>
            </a:r>
            <a:r>
              <a:rPr lang="en-US" dirty="0"/>
              <a:t>, </a:t>
            </a:r>
            <a:r>
              <a:rPr lang="en-US" dirty="0" err="1"/>
              <a:t>sipas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ligjit</a:t>
            </a:r>
            <a:r>
              <a:rPr lang="en-US" dirty="0"/>
              <a:t> nr.20/2020, “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përfundimin</a:t>
            </a:r>
            <a:r>
              <a:rPr lang="en-US" dirty="0"/>
              <a:t> e </a:t>
            </a:r>
            <a:r>
              <a:rPr lang="en-US" dirty="0" err="1"/>
              <a:t>proceseve</a:t>
            </a:r>
            <a:r>
              <a:rPr lang="en-US" dirty="0"/>
              <a:t> </a:t>
            </a:r>
            <a:r>
              <a:rPr lang="en-US" dirty="0" err="1"/>
              <a:t>kalimtare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pronësisë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     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err="1"/>
              <a:t>Republikën</a:t>
            </a:r>
            <a:r>
              <a:rPr lang="en-US" dirty="0"/>
              <a:t> e </a:t>
            </a:r>
            <a:r>
              <a:rPr lang="en-US" dirty="0" err="1"/>
              <a:t>Shqipërisë</a:t>
            </a:r>
            <a:r>
              <a:rPr lang="en-US" dirty="0"/>
              <a:t>”. </a:t>
            </a:r>
          </a:p>
          <a:p>
            <a:r>
              <a:rPr lang="en-US" dirty="0" err="1"/>
              <a:t>Pronat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inventarizohen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transferohen</a:t>
            </a:r>
            <a:r>
              <a:rPr lang="en-US" dirty="0"/>
              <a:t> </a:t>
            </a:r>
            <a:r>
              <a:rPr lang="en-US" dirty="0" err="1"/>
              <a:t>rishtas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çdo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nënshtrohen</a:t>
            </a:r>
            <a:r>
              <a:rPr lang="en-US" dirty="0"/>
              <a:t> </a:t>
            </a:r>
            <a:r>
              <a:rPr lang="en-US" dirty="0" err="1"/>
              <a:t>përditësimit</a:t>
            </a:r>
            <a:r>
              <a:rPr lang="en-US" dirty="0"/>
              <a:t>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rregullave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procedurave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parashikuara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këtë</a:t>
            </a:r>
            <a:r>
              <a:rPr lang="en-US" dirty="0"/>
              <a:t> </a:t>
            </a:r>
            <a:r>
              <a:rPr lang="en-US" dirty="0" err="1"/>
              <a:t>vendim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59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PROCEDURAT E HOLLËSISHME, DOKUMENTACIONI I PËRDITËSIMIT DHE RREGULLAT PËR BASHKËPUNIMIN NDËRMJET INSTITUCIONEVE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Institucioni</a:t>
            </a:r>
            <a:r>
              <a:rPr lang="en-US" dirty="0"/>
              <a:t> </a:t>
            </a:r>
            <a:r>
              <a:rPr lang="en-US" dirty="0" err="1"/>
              <a:t>shtetëror</a:t>
            </a:r>
            <a:r>
              <a:rPr lang="en-US" dirty="0"/>
              <a:t> </a:t>
            </a:r>
            <a:r>
              <a:rPr lang="en-US" dirty="0" err="1"/>
              <a:t>qendror</a:t>
            </a:r>
            <a:r>
              <a:rPr lang="en-US" dirty="0"/>
              <a:t>/</a:t>
            </a:r>
            <a:r>
              <a:rPr lang="en-US" dirty="0" err="1"/>
              <a:t>njësia</a:t>
            </a:r>
            <a:r>
              <a:rPr lang="en-US" dirty="0"/>
              <a:t> e </a:t>
            </a:r>
            <a:r>
              <a:rPr lang="en-US" dirty="0" err="1"/>
              <a:t>vetëqeverisjes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kryerjen</a:t>
            </a:r>
            <a:r>
              <a:rPr lang="en-US" dirty="0"/>
              <a:t> e </a:t>
            </a:r>
            <a:r>
              <a:rPr lang="en-US" dirty="0" err="1"/>
              <a:t>procedurës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përditësimit</a:t>
            </a:r>
            <a:r>
              <a:rPr lang="en-US" dirty="0"/>
              <a:t> </a:t>
            </a:r>
            <a:r>
              <a:rPr lang="en-US" dirty="0" err="1"/>
              <a:t>vepron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poshtë</a:t>
            </a:r>
            <a:r>
              <a:rPr lang="en-US" dirty="0"/>
              <a:t> </a:t>
            </a:r>
            <a:r>
              <a:rPr lang="en-US" dirty="0" err="1"/>
              <a:t>vijon</a:t>
            </a:r>
            <a:r>
              <a:rPr lang="en-US" dirty="0"/>
              <a:t>:</a:t>
            </a:r>
          </a:p>
          <a:p>
            <a:r>
              <a:rPr lang="en-US" dirty="0" err="1"/>
              <a:t>Struktura</a:t>
            </a:r>
            <a:r>
              <a:rPr lang="en-US" dirty="0"/>
              <a:t> e </a:t>
            </a:r>
            <a:r>
              <a:rPr lang="en-US" dirty="0" err="1"/>
              <a:t>posaçme</a:t>
            </a:r>
            <a:r>
              <a:rPr lang="en-US" dirty="0"/>
              <a:t> </a:t>
            </a:r>
            <a:r>
              <a:rPr lang="en-US" dirty="0" err="1"/>
              <a:t>pranë</a:t>
            </a:r>
            <a:r>
              <a:rPr lang="en-US" dirty="0"/>
              <a:t> </a:t>
            </a:r>
            <a:r>
              <a:rPr lang="en-US" dirty="0" err="1"/>
              <a:t>institucionit</a:t>
            </a:r>
            <a:r>
              <a:rPr lang="en-US" dirty="0"/>
              <a:t> </a:t>
            </a:r>
            <a:r>
              <a:rPr lang="en-US" dirty="0" err="1"/>
              <a:t>qendror</a:t>
            </a:r>
            <a:r>
              <a:rPr lang="en-US" dirty="0"/>
              <a:t>, apo </a:t>
            </a:r>
            <a:r>
              <a:rPr lang="en-US" dirty="0" err="1"/>
              <a:t>njësisë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vetëqeverisjes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, </a:t>
            </a:r>
            <a:r>
              <a:rPr lang="en-US" dirty="0" err="1"/>
              <a:t>identifikon</a:t>
            </a:r>
            <a:r>
              <a:rPr lang="en-US" dirty="0"/>
              <a:t> </a:t>
            </a:r>
            <a:r>
              <a:rPr lang="en-US" dirty="0" err="1"/>
              <a:t>listën</a:t>
            </a:r>
            <a:r>
              <a:rPr lang="en-US" dirty="0"/>
              <a:t>/</a:t>
            </a:r>
            <a:r>
              <a:rPr lang="en-US" dirty="0" err="1"/>
              <a:t>pronën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do </a:t>
            </a:r>
            <a:r>
              <a:rPr lang="en-US" dirty="0" err="1"/>
              <a:t>t’i</a:t>
            </a:r>
            <a:r>
              <a:rPr lang="en-US" dirty="0"/>
              <a:t> </a:t>
            </a:r>
            <a:r>
              <a:rPr lang="en-US" dirty="0" err="1"/>
              <a:t>nënshtrohet</a:t>
            </a:r>
            <a:r>
              <a:rPr lang="en-US" dirty="0"/>
              <a:t> </a:t>
            </a:r>
            <a:r>
              <a:rPr lang="en-US" dirty="0" err="1"/>
              <a:t>përditësimit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grumbullon</a:t>
            </a:r>
            <a:r>
              <a:rPr lang="en-US" dirty="0"/>
              <a:t> </a:t>
            </a:r>
            <a:r>
              <a:rPr lang="en-US" dirty="0" err="1"/>
              <a:t>dokumentacionin</a:t>
            </a:r>
            <a:r>
              <a:rPr lang="en-US" dirty="0"/>
              <a:t> </a:t>
            </a:r>
            <a:r>
              <a:rPr lang="en-US" dirty="0" err="1"/>
              <a:t>tekniko-ligjor</a:t>
            </a:r>
            <a:r>
              <a:rPr lang="en-US" dirty="0"/>
              <a:t>, </a:t>
            </a:r>
            <a:r>
              <a:rPr lang="en-US" dirty="0" err="1"/>
              <a:t>arkivor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disponon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. </a:t>
            </a:r>
          </a:p>
          <a:p>
            <a:r>
              <a:rPr lang="en-US" dirty="0" err="1"/>
              <a:t>Kryen</a:t>
            </a:r>
            <a:r>
              <a:rPr lang="en-US" dirty="0"/>
              <a:t> </a:t>
            </a:r>
            <a:r>
              <a:rPr lang="en-US" dirty="0" err="1"/>
              <a:t>evidentimin</a:t>
            </a:r>
            <a:r>
              <a:rPr lang="en-US" dirty="0"/>
              <a:t> </a:t>
            </a:r>
            <a:r>
              <a:rPr lang="en-US" dirty="0" err="1"/>
              <a:t>faktik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terren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pronës</a:t>
            </a:r>
            <a:r>
              <a:rPr lang="en-US" dirty="0"/>
              <a:t>,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rastin</a:t>
            </a:r>
            <a:r>
              <a:rPr lang="en-US" dirty="0"/>
              <a:t> e </a:t>
            </a:r>
            <a:r>
              <a:rPr lang="en-US" dirty="0" err="1"/>
              <a:t>parashikuar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shkronjën</a:t>
            </a:r>
            <a:r>
              <a:rPr lang="en-US" dirty="0"/>
              <a:t> “c”,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pikës</a:t>
            </a:r>
            <a:r>
              <a:rPr lang="en-US" dirty="0"/>
              <a:t> 3,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kreut</a:t>
            </a:r>
            <a:r>
              <a:rPr lang="en-US" dirty="0"/>
              <a:t> I,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këtij</a:t>
            </a:r>
            <a:r>
              <a:rPr lang="en-US" dirty="0"/>
              <a:t> </a:t>
            </a:r>
            <a:r>
              <a:rPr lang="en-US" dirty="0" err="1"/>
              <a:t>vendimi</a:t>
            </a:r>
            <a:r>
              <a:rPr lang="en-US" dirty="0"/>
              <a:t>.</a:t>
            </a:r>
          </a:p>
          <a:p>
            <a:r>
              <a:rPr lang="en-US" dirty="0" err="1"/>
              <a:t>Administron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ASHK </a:t>
            </a:r>
            <a:r>
              <a:rPr lang="en-US" dirty="0" err="1"/>
              <a:t>informacion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gjendjen</a:t>
            </a:r>
            <a:r>
              <a:rPr lang="en-US" dirty="0"/>
              <a:t> </a:t>
            </a:r>
            <a:r>
              <a:rPr lang="en-US" dirty="0" err="1"/>
              <a:t>juridike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pronës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përputhje</a:t>
            </a:r>
            <a:r>
              <a:rPr lang="en-US" dirty="0"/>
              <a:t> me </a:t>
            </a:r>
            <a:r>
              <a:rPr lang="en-US" dirty="0" err="1"/>
              <a:t>ligjin</a:t>
            </a:r>
            <a:r>
              <a:rPr lang="en-US" dirty="0"/>
              <a:t> nr.111/2018, “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kadastrën</a:t>
            </a:r>
            <a:r>
              <a:rPr lang="en-US" dirty="0"/>
              <a:t>”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vendimin</a:t>
            </a:r>
            <a:r>
              <a:rPr lang="en-US" dirty="0"/>
              <a:t> nr.389, </a:t>
            </a:r>
            <a:r>
              <a:rPr lang="en-US" dirty="0" err="1"/>
              <a:t>datë</a:t>
            </a:r>
            <a:r>
              <a:rPr lang="en-US" dirty="0"/>
              <a:t> 13.5.2020,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Këshillit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Ministrave</a:t>
            </a:r>
            <a:r>
              <a:rPr lang="en-US" dirty="0"/>
              <a:t>, “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miratimin</a:t>
            </a:r>
            <a:r>
              <a:rPr lang="en-US" dirty="0"/>
              <a:t> e </a:t>
            </a:r>
            <a:r>
              <a:rPr lang="en-US" dirty="0" err="1"/>
              <a:t>listës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tarifave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shërbimeve</a:t>
            </a:r>
            <a:r>
              <a:rPr lang="en-US" dirty="0"/>
              <a:t> </a:t>
            </a:r>
            <a:r>
              <a:rPr lang="en-US" dirty="0" err="1"/>
              <a:t>kadastrale</a:t>
            </a:r>
            <a:r>
              <a:rPr lang="en-US" dirty="0"/>
              <a:t>”,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ndryshuar</a:t>
            </a:r>
            <a:r>
              <a:rPr lang="en-US" dirty="0"/>
              <a:t>, </a:t>
            </a:r>
            <a:r>
              <a:rPr lang="en-US" dirty="0" err="1"/>
              <a:t>përfshirë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informacionin</a:t>
            </a:r>
            <a:r>
              <a:rPr lang="en-US" dirty="0"/>
              <a:t> </a:t>
            </a:r>
            <a:r>
              <a:rPr lang="en-US" dirty="0" err="1"/>
              <a:t>mbi</a:t>
            </a:r>
            <a:r>
              <a:rPr lang="en-US" dirty="0"/>
              <a:t> </a:t>
            </a:r>
            <a:r>
              <a:rPr lang="en-US" dirty="0" err="1"/>
              <a:t>proceset</a:t>
            </a:r>
            <a:r>
              <a:rPr lang="en-US" dirty="0"/>
              <a:t> </a:t>
            </a:r>
            <a:r>
              <a:rPr lang="en-US" dirty="0" err="1"/>
              <a:t>kalimtare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pronësisë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përputhje</a:t>
            </a:r>
            <a:r>
              <a:rPr lang="en-US" dirty="0"/>
              <a:t> me </a:t>
            </a:r>
            <a:r>
              <a:rPr lang="en-US" dirty="0" err="1"/>
              <a:t>parashikimet</a:t>
            </a:r>
            <a:r>
              <a:rPr lang="en-US" dirty="0"/>
              <a:t> e </a:t>
            </a:r>
            <a:r>
              <a:rPr lang="en-US" dirty="0" err="1"/>
              <a:t>ligjit</a:t>
            </a:r>
            <a:r>
              <a:rPr lang="en-US" dirty="0"/>
              <a:t> nr.20/2020, “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përfundimin</a:t>
            </a:r>
            <a:r>
              <a:rPr lang="en-US" dirty="0"/>
              <a:t> e </a:t>
            </a:r>
            <a:r>
              <a:rPr lang="en-US" dirty="0" err="1"/>
              <a:t>proceseve</a:t>
            </a:r>
            <a:r>
              <a:rPr lang="en-US" dirty="0"/>
              <a:t> </a:t>
            </a:r>
            <a:r>
              <a:rPr lang="en-US" dirty="0" err="1"/>
              <a:t>kalimtare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pronësisë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Republikën</a:t>
            </a:r>
            <a:r>
              <a:rPr lang="en-US" dirty="0"/>
              <a:t> e </a:t>
            </a:r>
            <a:r>
              <a:rPr lang="en-US" dirty="0" err="1"/>
              <a:t>Shqipërisë</a:t>
            </a:r>
            <a:r>
              <a:rPr lang="en-US" dirty="0"/>
              <a:t>”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harton</a:t>
            </a:r>
            <a:r>
              <a:rPr lang="en-US" dirty="0"/>
              <a:t> </a:t>
            </a:r>
            <a:r>
              <a:rPr lang="en-US" dirty="0" err="1"/>
              <a:t>relacionin</a:t>
            </a:r>
            <a:r>
              <a:rPr lang="en-US" dirty="0"/>
              <a:t> </a:t>
            </a:r>
            <a:r>
              <a:rPr lang="en-US" dirty="0" err="1"/>
              <a:t>përkatës</a:t>
            </a:r>
            <a:r>
              <a:rPr lang="en-US" dirty="0"/>
              <a:t>.</a:t>
            </a:r>
          </a:p>
          <a:p>
            <a:r>
              <a:rPr lang="en-US" dirty="0" err="1"/>
              <a:t>Harton</a:t>
            </a:r>
            <a:r>
              <a:rPr lang="en-US" dirty="0"/>
              <a:t> </a:t>
            </a:r>
            <a:r>
              <a:rPr lang="en-US" dirty="0" err="1"/>
              <a:t>planin</a:t>
            </a:r>
            <a:r>
              <a:rPr lang="en-US" dirty="0"/>
              <a:t> e </a:t>
            </a:r>
            <a:r>
              <a:rPr lang="en-US" dirty="0" err="1"/>
              <a:t>rilevimit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pronës</a:t>
            </a:r>
            <a:r>
              <a:rPr lang="en-US" dirty="0"/>
              <a:t>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modelit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përputhje</a:t>
            </a:r>
            <a:r>
              <a:rPr lang="en-US" dirty="0"/>
              <a:t> me </a:t>
            </a:r>
          </a:p>
          <a:p>
            <a:r>
              <a:rPr lang="en-US" dirty="0" err="1"/>
              <a:t>Standardet</a:t>
            </a:r>
            <a:r>
              <a:rPr lang="en-US" dirty="0"/>
              <a:t> </a:t>
            </a:r>
            <a:r>
              <a:rPr lang="en-US" dirty="0" err="1"/>
              <a:t>teknike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përcaktuara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vendimin</a:t>
            </a:r>
            <a:r>
              <a:rPr lang="en-US" dirty="0"/>
              <a:t> nr.782, </a:t>
            </a:r>
            <a:r>
              <a:rPr lang="en-US" dirty="0" err="1"/>
              <a:t>datë</a:t>
            </a:r>
            <a:r>
              <a:rPr lang="en-US" dirty="0"/>
              <a:t> 7.10.2020, 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Këshillit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Ministrave</a:t>
            </a:r>
            <a:r>
              <a:rPr lang="en-US" dirty="0"/>
              <a:t>, “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miratimin</a:t>
            </a:r>
            <a:r>
              <a:rPr lang="en-US" dirty="0"/>
              <a:t> e </a:t>
            </a:r>
            <a:r>
              <a:rPr lang="en-US" dirty="0" err="1"/>
              <a:t>modeleve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akteve</a:t>
            </a:r>
            <a:r>
              <a:rPr lang="en-US" dirty="0"/>
              <a:t> </a:t>
            </a:r>
            <a:r>
              <a:rPr lang="en-US" dirty="0" err="1"/>
              <a:t>kadastrale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dhënave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përmbajtje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hartës</a:t>
            </a:r>
            <a:r>
              <a:rPr lang="en-US" dirty="0"/>
              <a:t> </a:t>
            </a:r>
            <a:r>
              <a:rPr lang="en-US" dirty="0" err="1"/>
              <a:t>kadastrale</a:t>
            </a:r>
            <a:r>
              <a:rPr lang="en-US" dirty="0"/>
              <a:t>”.</a:t>
            </a:r>
          </a:p>
          <a:p>
            <a:r>
              <a:rPr lang="en-US" dirty="0" err="1"/>
              <a:t>Harton</a:t>
            </a:r>
            <a:r>
              <a:rPr lang="en-US" dirty="0"/>
              <a:t> </a:t>
            </a:r>
            <a:r>
              <a:rPr lang="en-US" dirty="0" err="1"/>
              <a:t>listën</a:t>
            </a:r>
            <a:r>
              <a:rPr lang="en-US" dirty="0"/>
              <a:t> e </a:t>
            </a:r>
            <a:r>
              <a:rPr lang="en-US" dirty="0" err="1"/>
              <a:t>përditësuar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pronës</a:t>
            </a:r>
            <a:r>
              <a:rPr lang="en-US" dirty="0"/>
              <a:t>/</a:t>
            </a:r>
            <a:r>
              <a:rPr lang="en-US" dirty="0" err="1"/>
              <a:t>pronave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janë</a:t>
            </a:r>
            <a:r>
              <a:rPr lang="en-US" dirty="0"/>
              <a:t> </a:t>
            </a:r>
            <a:r>
              <a:rPr lang="en-US" dirty="0" err="1"/>
              <a:t>saktësuar</a:t>
            </a:r>
            <a:r>
              <a:rPr lang="en-US" dirty="0"/>
              <a:t> </a:t>
            </a:r>
            <a:r>
              <a:rPr lang="en-US" dirty="0" err="1"/>
              <a:t>emërtesa</a:t>
            </a:r>
            <a:r>
              <a:rPr lang="en-US" dirty="0"/>
              <a:t>, </a:t>
            </a:r>
            <a:r>
              <a:rPr lang="en-US" dirty="0" err="1"/>
              <a:t>vendndodhja</a:t>
            </a:r>
            <a:r>
              <a:rPr lang="en-US" dirty="0"/>
              <a:t>, </a:t>
            </a:r>
            <a:r>
              <a:rPr lang="en-US" dirty="0" err="1"/>
              <a:t>komponentët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destinacioni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përdorimit</a:t>
            </a:r>
            <a:r>
              <a:rPr lang="en-US" dirty="0"/>
              <a:t>. </a:t>
            </a:r>
          </a:p>
          <a:p>
            <a:r>
              <a:rPr lang="en-US" dirty="0" err="1"/>
              <a:t>Paraqet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shqyrtim</a:t>
            </a:r>
            <a:r>
              <a:rPr lang="en-US" dirty="0"/>
              <a:t> </a:t>
            </a:r>
            <a:r>
              <a:rPr lang="en-US" dirty="0" err="1"/>
              <a:t>pranë</a:t>
            </a:r>
            <a:r>
              <a:rPr lang="en-US" dirty="0"/>
              <a:t> ASHK-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listën</a:t>
            </a:r>
            <a:r>
              <a:rPr lang="en-US" dirty="0"/>
              <a:t> e </a:t>
            </a:r>
            <a:r>
              <a:rPr lang="en-US" dirty="0" err="1"/>
              <a:t>pronave</a:t>
            </a:r>
            <a:r>
              <a:rPr lang="en-US" dirty="0"/>
              <a:t> </a:t>
            </a:r>
            <a:r>
              <a:rPr lang="en-US" dirty="0" err="1"/>
              <a:t>shtetërore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përditësuar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mënyrë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procedohet</a:t>
            </a:r>
            <a:r>
              <a:rPr lang="en-US" dirty="0"/>
              <a:t> me </a:t>
            </a:r>
            <a:r>
              <a:rPr lang="en-US" dirty="0" err="1"/>
              <a:t>hartimin</a:t>
            </a:r>
            <a:r>
              <a:rPr lang="en-US" dirty="0"/>
              <a:t> e </a:t>
            </a:r>
            <a:r>
              <a:rPr lang="en-US" dirty="0" err="1"/>
              <a:t>projektvendimit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miratimin</a:t>
            </a:r>
            <a:r>
              <a:rPr lang="en-US" dirty="0"/>
              <a:t> e </a:t>
            </a:r>
            <a:r>
              <a:rPr lang="en-US" dirty="0" err="1"/>
              <a:t>listës</a:t>
            </a:r>
            <a:r>
              <a:rPr lang="en-US" dirty="0"/>
              <a:t> </a:t>
            </a:r>
            <a:r>
              <a:rPr lang="en-US" dirty="0" err="1"/>
              <a:t>përfundimtare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pronave</a:t>
            </a:r>
            <a:r>
              <a:rPr lang="en-US" dirty="0"/>
              <a:t> </a:t>
            </a:r>
            <a:r>
              <a:rPr lang="en-US" dirty="0" err="1"/>
              <a:t>shtetërore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Këshilli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Ministrave</a:t>
            </a:r>
            <a:r>
              <a:rPr lang="en-US" dirty="0"/>
              <a:t>. Lista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paraqitet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shqyrtim</a:t>
            </a:r>
            <a:r>
              <a:rPr lang="en-US" dirty="0"/>
              <a:t> </a:t>
            </a:r>
            <a:r>
              <a:rPr lang="en-US" dirty="0" err="1"/>
              <a:t>shoqërohet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relacioni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gjendjes</a:t>
            </a:r>
            <a:r>
              <a:rPr lang="en-US" dirty="0"/>
              <a:t> </a:t>
            </a:r>
            <a:r>
              <a:rPr lang="en-US" dirty="0" err="1"/>
              <a:t>juridike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plani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rilevimit</a:t>
            </a:r>
            <a:r>
              <a:rPr lang="en-US" dirty="0"/>
              <a:t>.  </a:t>
            </a:r>
          </a:p>
          <a:p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pronat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përditësohen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njësitë</a:t>
            </a:r>
            <a:r>
              <a:rPr lang="en-US" dirty="0"/>
              <a:t> e </a:t>
            </a:r>
            <a:r>
              <a:rPr lang="en-US" dirty="0" err="1"/>
              <a:t>vetëqeverisjes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, </a:t>
            </a:r>
            <a:r>
              <a:rPr lang="en-US" dirty="0" err="1"/>
              <a:t>lista</a:t>
            </a:r>
            <a:r>
              <a:rPr lang="en-US" dirty="0"/>
              <a:t> e </a:t>
            </a:r>
            <a:r>
              <a:rPr lang="en-US" dirty="0" err="1"/>
              <a:t>pronave</a:t>
            </a:r>
            <a:r>
              <a:rPr lang="en-US" dirty="0"/>
              <a:t>,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bashku</a:t>
            </a:r>
            <a:r>
              <a:rPr lang="en-US" dirty="0"/>
              <a:t> me </a:t>
            </a:r>
            <a:r>
              <a:rPr lang="en-US" dirty="0" err="1"/>
              <a:t>relacionin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planin</a:t>
            </a:r>
            <a:r>
              <a:rPr lang="en-US" dirty="0"/>
              <a:t> e </a:t>
            </a:r>
            <a:r>
              <a:rPr lang="en-US" dirty="0" err="1"/>
              <a:t>rilevimit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nënshtrohet</a:t>
            </a:r>
            <a:r>
              <a:rPr lang="en-US" dirty="0"/>
              <a:t> </a:t>
            </a:r>
            <a:r>
              <a:rPr lang="en-US" dirty="0" err="1"/>
              <a:t>vendimmarrjes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këshilli</a:t>
            </a:r>
            <a:r>
              <a:rPr lang="en-US" dirty="0"/>
              <a:t> </a:t>
            </a:r>
            <a:r>
              <a:rPr lang="en-US" dirty="0" err="1"/>
              <a:t>bashkiak</a:t>
            </a:r>
            <a:r>
              <a:rPr lang="en-US" dirty="0"/>
              <a:t>, </a:t>
            </a:r>
            <a:r>
              <a:rPr lang="en-US" dirty="0" err="1"/>
              <a:t>përpara</a:t>
            </a:r>
            <a:r>
              <a:rPr lang="en-US" dirty="0"/>
              <a:t> se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përcillet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shqyrtim</a:t>
            </a:r>
            <a:r>
              <a:rPr lang="en-US" dirty="0"/>
              <a:t> </a:t>
            </a:r>
            <a:r>
              <a:rPr lang="en-US" dirty="0" err="1"/>
              <a:t>pranë</a:t>
            </a:r>
            <a:r>
              <a:rPr lang="en-US" dirty="0"/>
              <a:t> ASHK-</a:t>
            </a:r>
            <a:r>
              <a:rPr lang="en-US" dirty="0" err="1"/>
              <a:t>së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483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MËNYRAT E TRAJTIMIT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ASHK pas </a:t>
            </a:r>
            <a:r>
              <a:rPr lang="en-US" dirty="0" err="1"/>
              <a:t>shqyrtimit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dokumentacionit</a:t>
            </a:r>
            <a:r>
              <a:rPr lang="en-US" dirty="0"/>
              <a:t> </a:t>
            </a:r>
            <a:r>
              <a:rPr lang="en-US" dirty="0" err="1"/>
              <a:t>tekniko-ligjor</a:t>
            </a:r>
            <a:r>
              <a:rPr lang="en-US" dirty="0"/>
              <a:t>, </a:t>
            </a:r>
            <a:r>
              <a:rPr lang="en-US" dirty="0" err="1"/>
              <a:t>harton</a:t>
            </a:r>
            <a:r>
              <a:rPr lang="en-US" dirty="0"/>
              <a:t> </a:t>
            </a:r>
            <a:r>
              <a:rPr lang="en-US" dirty="0" err="1"/>
              <a:t>projektvendimin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miratimin</a:t>
            </a:r>
            <a:r>
              <a:rPr lang="en-US" dirty="0"/>
              <a:t> e </a:t>
            </a:r>
            <a:r>
              <a:rPr lang="en-US" dirty="0" err="1"/>
              <a:t>listës</a:t>
            </a:r>
            <a:r>
              <a:rPr lang="en-US" dirty="0"/>
              <a:t> </a:t>
            </a:r>
            <a:r>
              <a:rPr lang="en-US" dirty="0" err="1"/>
              <a:t>përfundimtare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pronave</a:t>
            </a:r>
            <a:r>
              <a:rPr lang="en-US" dirty="0"/>
              <a:t> </a:t>
            </a:r>
            <a:r>
              <a:rPr lang="en-US" dirty="0" err="1"/>
              <a:t>shtetërore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Këshilli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Ministrave</a:t>
            </a:r>
            <a:r>
              <a:rPr lang="en-US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Kur </a:t>
            </a:r>
            <a:r>
              <a:rPr lang="en-US" dirty="0" err="1"/>
              <a:t>konstatohet</a:t>
            </a:r>
            <a:r>
              <a:rPr lang="en-US" dirty="0"/>
              <a:t> </a:t>
            </a:r>
            <a:r>
              <a:rPr lang="en-US" dirty="0" err="1"/>
              <a:t>mospërputhje</a:t>
            </a:r>
            <a:r>
              <a:rPr lang="en-US" dirty="0"/>
              <a:t> e </a:t>
            </a:r>
            <a:r>
              <a:rPr lang="en-US" dirty="0" err="1"/>
              <a:t>dokumentacionit</a:t>
            </a:r>
            <a:r>
              <a:rPr lang="en-US" dirty="0"/>
              <a:t> me </a:t>
            </a:r>
            <a:r>
              <a:rPr lang="en-US" dirty="0" err="1"/>
              <a:t>kriteret</a:t>
            </a:r>
            <a:r>
              <a:rPr lang="en-US" dirty="0"/>
              <a:t> e </a:t>
            </a:r>
            <a:r>
              <a:rPr lang="en-US" dirty="0" err="1"/>
              <a:t>parashikuara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nenin</a:t>
            </a:r>
            <a:r>
              <a:rPr lang="en-US" dirty="0"/>
              <a:t> 36,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ligjit</a:t>
            </a:r>
            <a:r>
              <a:rPr lang="en-US" dirty="0"/>
              <a:t> nr.20/2020, “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përfundimin</a:t>
            </a:r>
            <a:r>
              <a:rPr lang="en-US" dirty="0"/>
              <a:t> e </a:t>
            </a:r>
            <a:r>
              <a:rPr lang="en-US" dirty="0" err="1"/>
              <a:t>proceseve</a:t>
            </a:r>
            <a:r>
              <a:rPr lang="en-US" dirty="0"/>
              <a:t> </a:t>
            </a:r>
            <a:r>
              <a:rPr lang="en-US" dirty="0" err="1"/>
              <a:t>kalimtare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pronësisë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Republikën</a:t>
            </a:r>
            <a:r>
              <a:rPr lang="en-US" dirty="0"/>
              <a:t> e </a:t>
            </a:r>
            <a:r>
              <a:rPr lang="en-US" dirty="0" err="1"/>
              <a:t>Shqipërisë</a:t>
            </a:r>
            <a:r>
              <a:rPr lang="en-US" dirty="0"/>
              <a:t>”, ASHK </a:t>
            </a:r>
            <a:r>
              <a:rPr lang="en-US" dirty="0" err="1"/>
              <a:t>njofton</a:t>
            </a:r>
            <a:r>
              <a:rPr lang="en-US" dirty="0"/>
              <a:t> </a:t>
            </a:r>
            <a:r>
              <a:rPr lang="en-US" dirty="0" err="1"/>
              <a:t>institucionin</a:t>
            </a:r>
            <a:r>
              <a:rPr lang="en-US" dirty="0"/>
              <a:t> </a:t>
            </a:r>
            <a:r>
              <a:rPr lang="en-US" dirty="0" err="1"/>
              <a:t>administrues</a:t>
            </a:r>
            <a:r>
              <a:rPr lang="en-US" dirty="0"/>
              <a:t>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njësinë</a:t>
            </a:r>
            <a:r>
              <a:rPr lang="en-US" dirty="0"/>
              <a:t> e </a:t>
            </a:r>
            <a:r>
              <a:rPr lang="en-US" dirty="0" err="1"/>
              <a:t>vetëqeverisjes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,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kryer</a:t>
            </a:r>
            <a:r>
              <a:rPr lang="en-US" dirty="0"/>
              <a:t> </a:t>
            </a:r>
            <a:r>
              <a:rPr lang="en-US" dirty="0" err="1"/>
              <a:t>ndryshimet</a:t>
            </a:r>
            <a:r>
              <a:rPr lang="en-US" dirty="0"/>
              <a:t> e </a:t>
            </a:r>
            <a:r>
              <a:rPr lang="en-US" dirty="0" err="1"/>
              <a:t>nevojshme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sz="800" b="1" dirty="0"/>
              <a:t>Neni 36 </a:t>
            </a:r>
            <a:r>
              <a:rPr lang="en-US" sz="800" b="1" dirty="0" err="1"/>
              <a:t>Parimet</a:t>
            </a:r>
            <a:r>
              <a:rPr lang="en-US" sz="800" b="1" dirty="0"/>
              <a:t> </a:t>
            </a:r>
            <a:r>
              <a:rPr lang="en-US" sz="800" b="1" dirty="0" err="1"/>
              <a:t>dhe</a:t>
            </a:r>
            <a:r>
              <a:rPr lang="en-US" sz="800" b="1" dirty="0"/>
              <a:t> </a:t>
            </a:r>
            <a:r>
              <a:rPr lang="en-US" sz="800" b="1" dirty="0" err="1"/>
              <a:t>kriteret</a:t>
            </a:r>
            <a:r>
              <a:rPr lang="en-US" sz="800" b="1" dirty="0"/>
              <a:t> e </a:t>
            </a:r>
            <a:r>
              <a:rPr lang="en-US" sz="800" b="1" dirty="0" err="1"/>
              <a:t>përditësimit</a:t>
            </a:r>
            <a:r>
              <a:rPr lang="en-US" sz="800" b="1" dirty="0"/>
              <a:t> </a:t>
            </a:r>
            <a:r>
              <a:rPr lang="en-US" sz="800" b="1" dirty="0" err="1"/>
              <a:t>të</a:t>
            </a:r>
            <a:r>
              <a:rPr lang="en-US" sz="800" b="1" dirty="0"/>
              <a:t> </a:t>
            </a:r>
            <a:r>
              <a:rPr lang="en-US" sz="800" b="1" dirty="0" err="1"/>
              <a:t>pronës</a:t>
            </a:r>
            <a:r>
              <a:rPr lang="en-US" sz="800" b="1" dirty="0"/>
              <a:t> </a:t>
            </a:r>
            <a:r>
              <a:rPr lang="en-US" sz="800" b="1" dirty="0" err="1"/>
              <a:t>shtetërore</a:t>
            </a:r>
            <a:endParaRPr lang="en-US" sz="800" b="1" dirty="0"/>
          </a:p>
          <a:p>
            <a:pPr marL="0" indent="0">
              <a:buNone/>
            </a:pPr>
            <a:r>
              <a:rPr lang="en-US" sz="800" b="1" dirty="0"/>
              <a:t> </a:t>
            </a:r>
            <a:r>
              <a:rPr lang="en-US" sz="800" b="1" dirty="0" err="1"/>
              <a:t>Parimet</a:t>
            </a:r>
            <a:r>
              <a:rPr lang="en-US" sz="800" b="1" dirty="0"/>
              <a:t> </a:t>
            </a:r>
            <a:r>
              <a:rPr lang="en-US" sz="800" b="1" dirty="0" err="1"/>
              <a:t>që</a:t>
            </a:r>
            <a:r>
              <a:rPr lang="en-US" sz="800" b="1" dirty="0"/>
              <a:t> </a:t>
            </a:r>
            <a:r>
              <a:rPr lang="en-US" sz="800" b="1" dirty="0" err="1"/>
              <a:t>udhëheqin</a:t>
            </a:r>
            <a:r>
              <a:rPr lang="en-US" sz="800" b="1" dirty="0"/>
              <a:t> </a:t>
            </a:r>
            <a:r>
              <a:rPr lang="en-US" sz="800" b="1" dirty="0" err="1"/>
              <a:t>procesin</a:t>
            </a:r>
            <a:r>
              <a:rPr lang="en-US" sz="800" b="1" dirty="0"/>
              <a:t> e </a:t>
            </a:r>
            <a:r>
              <a:rPr lang="en-US" sz="800" b="1" dirty="0" err="1"/>
              <a:t>përditësimit</a:t>
            </a:r>
            <a:r>
              <a:rPr lang="en-US" sz="800" b="1" dirty="0"/>
              <a:t>, </a:t>
            </a:r>
            <a:r>
              <a:rPr lang="en-US" sz="800" b="1" dirty="0" err="1"/>
              <a:t>sipas</a:t>
            </a:r>
            <a:r>
              <a:rPr lang="en-US" sz="800" b="1" dirty="0"/>
              <a:t> </a:t>
            </a:r>
            <a:r>
              <a:rPr lang="en-US" sz="800" b="1" dirty="0" err="1"/>
              <a:t>këtij</a:t>
            </a:r>
            <a:r>
              <a:rPr lang="en-US" sz="800" b="1" dirty="0"/>
              <a:t> </a:t>
            </a:r>
            <a:r>
              <a:rPr lang="en-US" sz="800" b="1" dirty="0" err="1"/>
              <a:t>neni</a:t>
            </a:r>
            <a:r>
              <a:rPr lang="en-US" sz="800" b="1" dirty="0"/>
              <a:t>, </a:t>
            </a:r>
            <a:r>
              <a:rPr lang="en-US" sz="800" b="1" dirty="0" err="1"/>
              <a:t>janë</a:t>
            </a:r>
            <a:r>
              <a:rPr lang="en-US" sz="800" b="1" dirty="0"/>
              <a:t>: </a:t>
            </a:r>
          </a:p>
          <a:p>
            <a:pPr>
              <a:buAutoNum type="alphaLcParenR"/>
            </a:pPr>
            <a:r>
              <a:rPr lang="en-US" sz="800" b="1" dirty="0" err="1"/>
              <a:t>përparësia</a:t>
            </a:r>
            <a:r>
              <a:rPr lang="en-US" sz="800" b="1" dirty="0"/>
              <a:t> e </a:t>
            </a:r>
            <a:r>
              <a:rPr lang="en-US" sz="800" b="1" dirty="0" err="1"/>
              <a:t>titujve</a:t>
            </a:r>
            <a:r>
              <a:rPr lang="en-US" sz="800" b="1" dirty="0"/>
              <a:t> </a:t>
            </a:r>
            <a:r>
              <a:rPr lang="en-US" sz="800" b="1" dirty="0" err="1"/>
              <a:t>të</a:t>
            </a:r>
            <a:r>
              <a:rPr lang="en-US" sz="800" b="1" dirty="0"/>
              <a:t> </a:t>
            </a:r>
            <a:r>
              <a:rPr lang="en-US" sz="800" b="1" dirty="0" err="1"/>
              <a:t>pronësisë</a:t>
            </a:r>
            <a:r>
              <a:rPr lang="en-US" sz="800" b="1" dirty="0"/>
              <a:t> private </a:t>
            </a:r>
            <a:r>
              <a:rPr lang="en-US" sz="800" b="1" dirty="0" err="1"/>
              <a:t>ndaj</a:t>
            </a:r>
            <a:r>
              <a:rPr lang="en-US" sz="800" b="1" dirty="0"/>
              <a:t> </a:t>
            </a:r>
            <a:r>
              <a:rPr lang="en-US" sz="800" b="1" dirty="0" err="1"/>
              <a:t>listës</a:t>
            </a:r>
            <a:r>
              <a:rPr lang="en-US" sz="800" b="1" dirty="0"/>
              <a:t> </a:t>
            </a:r>
            <a:r>
              <a:rPr lang="en-US" sz="800" b="1" dirty="0" err="1"/>
              <a:t>së</a:t>
            </a:r>
            <a:r>
              <a:rPr lang="en-US" sz="800" b="1" dirty="0"/>
              <a:t> </a:t>
            </a:r>
            <a:r>
              <a:rPr lang="en-US" sz="800" b="1" dirty="0" err="1"/>
              <a:t>pronave</a:t>
            </a:r>
            <a:r>
              <a:rPr lang="en-US" sz="800" b="1" dirty="0"/>
              <a:t> </a:t>
            </a:r>
            <a:r>
              <a:rPr lang="en-US" sz="800" b="1" dirty="0" err="1"/>
              <a:t>shtetërore</a:t>
            </a:r>
            <a:r>
              <a:rPr lang="en-US" sz="800" b="1" dirty="0"/>
              <a:t>. </a:t>
            </a:r>
            <a:r>
              <a:rPr lang="en-US" sz="800" b="1" dirty="0" err="1"/>
              <a:t>Në</a:t>
            </a:r>
            <a:r>
              <a:rPr lang="en-US" sz="800" b="1" dirty="0"/>
              <a:t> </a:t>
            </a:r>
            <a:r>
              <a:rPr lang="en-US" sz="800" b="1" dirty="0" err="1"/>
              <a:t>rast</a:t>
            </a:r>
            <a:r>
              <a:rPr lang="en-US" sz="800" b="1" dirty="0"/>
              <a:t> se </a:t>
            </a:r>
            <a:r>
              <a:rPr lang="en-US" sz="800" b="1" dirty="0" err="1"/>
              <a:t>për</a:t>
            </a:r>
            <a:r>
              <a:rPr lang="en-US" sz="800" b="1" dirty="0"/>
              <a:t> </a:t>
            </a:r>
            <a:r>
              <a:rPr lang="en-US" sz="800" b="1" dirty="0" err="1"/>
              <a:t>një</a:t>
            </a:r>
            <a:r>
              <a:rPr lang="en-US" sz="800" b="1" dirty="0"/>
              <a:t> </a:t>
            </a:r>
            <a:r>
              <a:rPr lang="en-US" sz="800" b="1" dirty="0" err="1"/>
              <a:t>pronë</a:t>
            </a:r>
            <a:r>
              <a:rPr lang="en-US" sz="800" b="1" dirty="0"/>
              <a:t> apo </a:t>
            </a:r>
            <a:r>
              <a:rPr lang="en-US" sz="800" b="1" dirty="0" err="1"/>
              <a:t>pjesë</a:t>
            </a:r>
            <a:r>
              <a:rPr lang="en-US" sz="800" b="1" dirty="0"/>
              <a:t> prone, </a:t>
            </a:r>
            <a:r>
              <a:rPr lang="en-US" sz="800" b="1" dirty="0" err="1"/>
              <a:t>që</a:t>
            </a:r>
            <a:r>
              <a:rPr lang="en-US" sz="800" b="1" dirty="0"/>
              <a:t> </a:t>
            </a:r>
            <a:r>
              <a:rPr lang="en-US" sz="800" b="1" dirty="0" err="1"/>
              <a:t>figuron</a:t>
            </a:r>
            <a:r>
              <a:rPr lang="en-US" sz="800" b="1" dirty="0"/>
              <a:t> </a:t>
            </a:r>
            <a:r>
              <a:rPr lang="en-US" sz="800" b="1" dirty="0" err="1"/>
              <a:t>në</a:t>
            </a:r>
            <a:r>
              <a:rPr lang="en-US" sz="800" b="1" dirty="0"/>
              <a:t> </a:t>
            </a:r>
            <a:r>
              <a:rPr lang="en-US" sz="800" b="1" dirty="0" err="1"/>
              <a:t>listën</a:t>
            </a:r>
            <a:r>
              <a:rPr lang="en-US" sz="800" b="1" dirty="0"/>
              <a:t> e </a:t>
            </a:r>
            <a:r>
              <a:rPr lang="en-US" sz="800" b="1" dirty="0" err="1"/>
              <a:t>pronave</a:t>
            </a:r>
            <a:r>
              <a:rPr lang="en-US" sz="800" b="1" dirty="0"/>
              <a:t> </a:t>
            </a:r>
            <a:r>
              <a:rPr lang="en-US" sz="800" b="1" dirty="0" err="1"/>
              <a:t>shtetërore</a:t>
            </a:r>
            <a:r>
              <a:rPr lang="en-US" sz="800" b="1" dirty="0"/>
              <a:t>, </a:t>
            </a:r>
            <a:r>
              <a:rPr lang="en-US" sz="800" b="1" dirty="0" err="1"/>
              <a:t>ekziston</a:t>
            </a:r>
            <a:r>
              <a:rPr lang="en-US" sz="800" b="1" dirty="0"/>
              <a:t> </a:t>
            </a:r>
            <a:r>
              <a:rPr lang="en-US" sz="800" b="1" dirty="0" err="1"/>
              <a:t>titull</a:t>
            </a:r>
            <a:r>
              <a:rPr lang="en-US" sz="800" b="1" dirty="0"/>
              <a:t> </a:t>
            </a:r>
            <a:r>
              <a:rPr lang="en-US" sz="800" b="1" dirty="0" err="1"/>
              <a:t>pronësie</a:t>
            </a:r>
            <a:r>
              <a:rPr lang="en-US" sz="800" b="1" dirty="0"/>
              <a:t> </a:t>
            </a:r>
            <a:r>
              <a:rPr lang="en-US" sz="800" b="1" dirty="0" err="1"/>
              <a:t>i</a:t>
            </a:r>
            <a:r>
              <a:rPr lang="en-US" sz="800" b="1" dirty="0"/>
              <a:t> </a:t>
            </a:r>
            <a:r>
              <a:rPr lang="en-US" sz="800" b="1" dirty="0" err="1"/>
              <a:t>të</a:t>
            </a:r>
            <a:r>
              <a:rPr lang="en-US" sz="800" b="1" dirty="0"/>
              <a:t> </a:t>
            </a:r>
            <a:r>
              <a:rPr lang="en-US" sz="800" b="1" dirty="0" err="1"/>
              <a:t>tretëve</a:t>
            </a:r>
            <a:r>
              <a:rPr lang="en-US" sz="800" b="1" dirty="0"/>
              <a:t>, </a:t>
            </a:r>
            <a:r>
              <a:rPr lang="en-US" sz="800" b="1" dirty="0" err="1"/>
              <a:t>i</a:t>
            </a:r>
            <a:r>
              <a:rPr lang="en-US" sz="800" b="1" dirty="0"/>
              <a:t> </a:t>
            </a:r>
            <a:r>
              <a:rPr lang="en-US" sz="800" b="1" dirty="0" err="1"/>
              <a:t>krijuar</a:t>
            </a:r>
            <a:r>
              <a:rPr lang="en-US" sz="800" b="1" dirty="0"/>
              <a:t> </a:t>
            </a:r>
            <a:r>
              <a:rPr lang="en-US" sz="800" b="1" dirty="0" err="1"/>
              <a:t>sipas</a:t>
            </a:r>
            <a:r>
              <a:rPr lang="en-US" sz="800" b="1" dirty="0"/>
              <a:t> </a:t>
            </a:r>
            <a:r>
              <a:rPr lang="en-US" sz="800" b="1" dirty="0" err="1"/>
              <a:t>legjislacionit</a:t>
            </a:r>
            <a:r>
              <a:rPr lang="en-US" sz="800" b="1" dirty="0"/>
              <a:t> </a:t>
            </a:r>
            <a:r>
              <a:rPr lang="en-US" sz="800" b="1" dirty="0" err="1"/>
              <a:t>të</a:t>
            </a:r>
            <a:r>
              <a:rPr lang="en-US" sz="800" b="1" dirty="0"/>
              <a:t> </a:t>
            </a:r>
            <a:r>
              <a:rPr lang="en-US" sz="800" b="1" dirty="0" err="1"/>
              <a:t>posaçëm</a:t>
            </a:r>
            <a:r>
              <a:rPr lang="en-US" sz="800" b="1" dirty="0"/>
              <a:t>, </a:t>
            </a:r>
            <a:r>
              <a:rPr lang="en-US" sz="800" b="1" dirty="0" err="1"/>
              <a:t>në</a:t>
            </a:r>
            <a:r>
              <a:rPr lang="en-US" sz="800" b="1" dirty="0"/>
              <a:t> </a:t>
            </a:r>
            <a:r>
              <a:rPr lang="en-US" sz="800" b="1" dirty="0" err="1"/>
              <a:t>regjistrin</a:t>
            </a:r>
            <a:r>
              <a:rPr lang="en-US" sz="800" b="1" dirty="0"/>
              <a:t> </a:t>
            </a:r>
            <a:r>
              <a:rPr lang="en-US" sz="800" b="1" dirty="0" err="1"/>
              <a:t>publik</a:t>
            </a:r>
            <a:r>
              <a:rPr lang="en-US" sz="800" b="1" dirty="0"/>
              <a:t> do </a:t>
            </a:r>
            <a:r>
              <a:rPr lang="en-US" sz="800" b="1" dirty="0" err="1"/>
              <a:t>të</a:t>
            </a:r>
            <a:r>
              <a:rPr lang="en-US" sz="800" b="1" dirty="0"/>
              <a:t> </a:t>
            </a:r>
            <a:r>
              <a:rPr lang="en-US" sz="800" b="1" dirty="0" err="1"/>
              <a:t>regjistrohet</a:t>
            </a:r>
            <a:r>
              <a:rPr lang="en-US" sz="800" b="1" dirty="0"/>
              <a:t> </a:t>
            </a:r>
            <a:r>
              <a:rPr lang="en-US" sz="800" b="1" dirty="0" err="1"/>
              <a:t>ky</a:t>
            </a:r>
            <a:r>
              <a:rPr lang="en-US" sz="800" b="1" dirty="0"/>
              <a:t> </a:t>
            </a:r>
            <a:r>
              <a:rPr lang="en-US" sz="800" b="1" dirty="0" err="1"/>
              <a:t>i</a:t>
            </a:r>
            <a:r>
              <a:rPr lang="en-US" sz="800" b="1" dirty="0"/>
              <a:t> </a:t>
            </a:r>
            <a:r>
              <a:rPr lang="en-US" sz="800" b="1" dirty="0" err="1"/>
              <a:t>fundit</a:t>
            </a:r>
            <a:r>
              <a:rPr lang="en-US" sz="800" b="1" dirty="0"/>
              <a:t>. Kur </a:t>
            </a:r>
            <a:r>
              <a:rPr lang="en-US" sz="800" b="1" dirty="0" err="1"/>
              <a:t>institucioni</a:t>
            </a:r>
            <a:r>
              <a:rPr lang="en-US" sz="800" b="1" dirty="0"/>
              <a:t> </a:t>
            </a:r>
            <a:r>
              <a:rPr lang="en-US" sz="800" b="1" dirty="0" err="1"/>
              <a:t>administrues</a:t>
            </a:r>
            <a:r>
              <a:rPr lang="en-US" sz="800" b="1" dirty="0"/>
              <a:t>, </a:t>
            </a:r>
            <a:r>
              <a:rPr lang="en-US" sz="800" b="1" dirty="0" err="1"/>
              <a:t>njësia</a:t>
            </a:r>
            <a:r>
              <a:rPr lang="en-US" sz="800" b="1" dirty="0"/>
              <a:t> e </a:t>
            </a:r>
            <a:r>
              <a:rPr lang="en-US" sz="800" b="1" dirty="0" err="1"/>
              <a:t>vetëqeverisjes</a:t>
            </a:r>
            <a:r>
              <a:rPr lang="en-US" sz="800" b="1" dirty="0"/>
              <a:t> </a:t>
            </a:r>
            <a:r>
              <a:rPr lang="en-US" sz="800" b="1" dirty="0" err="1"/>
              <a:t>vendore</a:t>
            </a:r>
            <a:r>
              <a:rPr lang="en-US" sz="800" b="1" dirty="0"/>
              <a:t> </a:t>
            </a:r>
            <a:r>
              <a:rPr lang="en-US" sz="800" b="1" dirty="0" err="1"/>
              <a:t>ose</a:t>
            </a:r>
            <a:r>
              <a:rPr lang="en-US" sz="800" b="1" dirty="0"/>
              <a:t> ASHK-ja </a:t>
            </a:r>
            <a:r>
              <a:rPr lang="en-US" sz="800" b="1" dirty="0" err="1"/>
              <a:t>konstaton</a:t>
            </a:r>
            <a:r>
              <a:rPr lang="en-US" sz="800" b="1" dirty="0"/>
              <a:t> se </a:t>
            </a:r>
            <a:r>
              <a:rPr lang="en-US" sz="800" b="1" dirty="0" err="1"/>
              <a:t>titulli</a:t>
            </a:r>
            <a:r>
              <a:rPr lang="en-US" sz="800" b="1" dirty="0"/>
              <a:t> </a:t>
            </a:r>
            <a:r>
              <a:rPr lang="en-US" sz="800" b="1" dirty="0" err="1"/>
              <a:t>i</a:t>
            </a:r>
            <a:r>
              <a:rPr lang="en-US" sz="800" b="1" dirty="0"/>
              <a:t> </a:t>
            </a:r>
            <a:r>
              <a:rPr lang="en-US" sz="800" b="1" dirty="0" err="1"/>
              <a:t>pronësisë</a:t>
            </a:r>
            <a:r>
              <a:rPr lang="en-US" sz="800" b="1" dirty="0"/>
              <a:t> private </a:t>
            </a:r>
            <a:r>
              <a:rPr lang="en-US" sz="800" b="1" dirty="0" err="1"/>
              <a:t>shtrihet</a:t>
            </a:r>
            <a:r>
              <a:rPr lang="en-US" sz="800" b="1" dirty="0"/>
              <a:t> </a:t>
            </a:r>
            <a:r>
              <a:rPr lang="en-US" sz="800" b="1" dirty="0" err="1"/>
              <a:t>mbi</a:t>
            </a:r>
            <a:r>
              <a:rPr lang="en-US" sz="800" b="1" dirty="0"/>
              <a:t> </a:t>
            </a:r>
            <a:r>
              <a:rPr lang="en-US" sz="800" b="1" dirty="0" err="1"/>
              <a:t>pronë</a:t>
            </a:r>
            <a:r>
              <a:rPr lang="en-US" sz="800" b="1" dirty="0"/>
              <a:t> </a:t>
            </a:r>
            <a:r>
              <a:rPr lang="en-US" sz="800" b="1" dirty="0" err="1"/>
              <a:t>publike</a:t>
            </a:r>
            <a:r>
              <a:rPr lang="en-US" sz="800" b="1" dirty="0"/>
              <a:t> </a:t>
            </a:r>
            <a:r>
              <a:rPr lang="en-US" sz="800" b="1" dirty="0" err="1"/>
              <a:t>që</a:t>
            </a:r>
            <a:r>
              <a:rPr lang="en-US" sz="800" b="1" dirty="0"/>
              <a:t> </a:t>
            </a:r>
            <a:r>
              <a:rPr lang="en-US" sz="800" b="1" dirty="0" err="1"/>
              <a:t>nuk</a:t>
            </a:r>
            <a:r>
              <a:rPr lang="en-US" sz="800" b="1" dirty="0"/>
              <a:t> </a:t>
            </a:r>
            <a:r>
              <a:rPr lang="en-US" sz="800" b="1" dirty="0" err="1"/>
              <a:t>mund</a:t>
            </a:r>
            <a:r>
              <a:rPr lang="en-US" sz="800" b="1" dirty="0"/>
              <a:t> </a:t>
            </a:r>
            <a:r>
              <a:rPr lang="en-US" sz="800" b="1" dirty="0" err="1"/>
              <a:t>të</a:t>
            </a:r>
            <a:r>
              <a:rPr lang="en-US" sz="800" b="1" dirty="0"/>
              <a:t> </a:t>
            </a:r>
            <a:r>
              <a:rPr lang="en-US" sz="800" b="1" dirty="0" err="1"/>
              <a:t>tjetërsohej</a:t>
            </a:r>
            <a:r>
              <a:rPr lang="en-US" sz="800" b="1" dirty="0"/>
              <a:t>, </a:t>
            </a:r>
            <a:r>
              <a:rPr lang="en-US" sz="800" b="1" dirty="0" err="1"/>
              <a:t>i</a:t>
            </a:r>
            <a:r>
              <a:rPr lang="en-US" sz="800" b="1" dirty="0"/>
              <a:t> </a:t>
            </a:r>
            <a:r>
              <a:rPr lang="en-US" sz="800" b="1" dirty="0" err="1"/>
              <a:t>kërkon</a:t>
            </a:r>
            <a:r>
              <a:rPr lang="en-US" sz="800" b="1" dirty="0"/>
              <a:t> </a:t>
            </a:r>
            <a:r>
              <a:rPr lang="en-US" sz="800" b="1" dirty="0" err="1"/>
              <a:t>Avokaturës</a:t>
            </a:r>
            <a:r>
              <a:rPr lang="en-US" sz="800" b="1" dirty="0"/>
              <a:t> </a:t>
            </a:r>
            <a:r>
              <a:rPr lang="en-US" sz="800" b="1" dirty="0" err="1"/>
              <a:t>së</a:t>
            </a:r>
            <a:r>
              <a:rPr lang="en-US" sz="800" b="1" dirty="0"/>
              <a:t> </a:t>
            </a:r>
            <a:r>
              <a:rPr lang="en-US" sz="800" b="1" dirty="0" err="1"/>
              <a:t>Shtetit</a:t>
            </a:r>
            <a:r>
              <a:rPr lang="en-US" sz="800" b="1" dirty="0"/>
              <a:t>, </a:t>
            </a:r>
            <a:r>
              <a:rPr lang="en-US" sz="800" b="1" dirty="0" err="1"/>
              <a:t>ngritjen</a:t>
            </a:r>
            <a:r>
              <a:rPr lang="en-US" sz="800" b="1" dirty="0"/>
              <a:t> e </a:t>
            </a:r>
            <a:r>
              <a:rPr lang="en-US" sz="800" b="1" dirty="0" err="1"/>
              <a:t>padisë</a:t>
            </a:r>
            <a:r>
              <a:rPr lang="en-US" sz="800" b="1" dirty="0"/>
              <a:t> </a:t>
            </a:r>
            <a:r>
              <a:rPr lang="en-US" sz="800" b="1" dirty="0" err="1"/>
              <a:t>për</a:t>
            </a:r>
            <a:r>
              <a:rPr lang="en-US" sz="800" b="1" dirty="0"/>
              <a:t> </a:t>
            </a:r>
            <a:r>
              <a:rPr lang="en-US" sz="800" b="1" dirty="0" err="1"/>
              <a:t>njohjen</a:t>
            </a:r>
            <a:r>
              <a:rPr lang="en-US" sz="800" b="1" dirty="0"/>
              <a:t> e </a:t>
            </a:r>
            <a:r>
              <a:rPr lang="en-US" sz="800" b="1" dirty="0" err="1"/>
              <a:t>pronësisë</a:t>
            </a:r>
            <a:r>
              <a:rPr lang="en-US" sz="800" b="1" dirty="0"/>
              <a:t> </a:t>
            </a:r>
            <a:r>
              <a:rPr lang="en-US" sz="800" b="1" dirty="0" err="1"/>
              <a:t>shtetërore</a:t>
            </a:r>
            <a:r>
              <a:rPr lang="en-US" sz="800" b="1" dirty="0"/>
              <a:t> </a:t>
            </a:r>
            <a:r>
              <a:rPr lang="en-US" sz="800" b="1" dirty="0" err="1"/>
              <a:t>dhe</a:t>
            </a:r>
            <a:r>
              <a:rPr lang="en-US" sz="800" b="1" dirty="0"/>
              <a:t> </a:t>
            </a:r>
            <a:r>
              <a:rPr lang="en-US" sz="800" b="1" dirty="0" err="1"/>
              <a:t>pavlefshmërinë</a:t>
            </a:r>
            <a:r>
              <a:rPr lang="en-US" sz="800" b="1" dirty="0"/>
              <a:t> e </a:t>
            </a:r>
            <a:r>
              <a:rPr lang="en-US" sz="800" b="1" dirty="0" err="1"/>
              <a:t>titullit</a:t>
            </a:r>
            <a:r>
              <a:rPr lang="en-US" sz="800" b="1" dirty="0"/>
              <a:t> </a:t>
            </a:r>
            <a:r>
              <a:rPr lang="en-US" sz="800" b="1" dirty="0" err="1"/>
              <a:t>të</a:t>
            </a:r>
            <a:r>
              <a:rPr lang="en-US" sz="800" b="1" dirty="0"/>
              <a:t> </a:t>
            </a:r>
            <a:r>
              <a:rPr lang="en-US" sz="800" b="1" dirty="0" err="1"/>
              <a:t>pronësisë</a:t>
            </a:r>
            <a:r>
              <a:rPr lang="en-US" sz="800" b="1" dirty="0"/>
              <a:t> private, </a:t>
            </a:r>
            <a:r>
              <a:rPr lang="en-US" sz="800" b="1" dirty="0" err="1"/>
              <a:t>pranë</a:t>
            </a:r>
            <a:r>
              <a:rPr lang="en-US" sz="800" b="1" dirty="0"/>
              <a:t> </a:t>
            </a:r>
            <a:r>
              <a:rPr lang="en-US" sz="800" b="1" dirty="0" err="1"/>
              <a:t>gjykatës</a:t>
            </a:r>
            <a:r>
              <a:rPr lang="en-US" sz="800" b="1" dirty="0"/>
              <a:t> </a:t>
            </a:r>
            <a:r>
              <a:rPr lang="en-US" sz="800" b="1" dirty="0" err="1"/>
              <a:t>kompetente</a:t>
            </a:r>
            <a:r>
              <a:rPr lang="en-US" sz="800" b="1" dirty="0"/>
              <a:t>; </a:t>
            </a:r>
          </a:p>
          <a:p>
            <a:pPr>
              <a:buAutoNum type="alphaLcParenR"/>
            </a:pPr>
            <a:r>
              <a:rPr lang="en-US" sz="800" b="1" dirty="0" err="1"/>
              <a:t>respektimi</a:t>
            </a:r>
            <a:r>
              <a:rPr lang="en-US" sz="800" b="1" dirty="0"/>
              <a:t> </a:t>
            </a:r>
            <a:r>
              <a:rPr lang="en-US" sz="800" b="1" dirty="0" err="1"/>
              <a:t>i</a:t>
            </a:r>
            <a:r>
              <a:rPr lang="en-US" sz="800" b="1" dirty="0"/>
              <a:t> </a:t>
            </a:r>
            <a:r>
              <a:rPr lang="en-US" sz="800" b="1" dirty="0" err="1"/>
              <a:t>të</a:t>
            </a:r>
            <a:r>
              <a:rPr lang="en-US" sz="800" b="1" dirty="0"/>
              <a:t> </a:t>
            </a:r>
            <a:r>
              <a:rPr lang="en-US" sz="800" b="1" dirty="0" err="1"/>
              <a:t>drejtave</a:t>
            </a:r>
            <a:r>
              <a:rPr lang="en-US" sz="800" b="1" dirty="0"/>
              <a:t> </a:t>
            </a:r>
            <a:r>
              <a:rPr lang="en-US" sz="800" b="1" dirty="0" err="1"/>
              <a:t>reale</a:t>
            </a:r>
            <a:r>
              <a:rPr lang="en-US" sz="800" b="1" dirty="0"/>
              <a:t> </a:t>
            </a:r>
            <a:r>
              <a:rPr lang="en-US" sz="800" b="1" dirty="0" err="1"/>
              <a:t>të</a:t>
            </a:r>
            <a:r>
              <a:rPr lang="en-US" sz="800" b="1" dirty="0"/>
              <a:t> </a:t>
            </a:r>
            <a:r>
              <a:rPr lang="en-US" sz="800" b="1" dirty="0" err="1"/>
              <a:t>të</a:t>
            </a:r>
            <a:r>
              <a:rPr lang="en-US" sz="800" b="1" dirty="0"/>
              <a:t> </a:t>
            </a:r>
            <a:r>
              <a:rPr lang="en-US" sz="800" b="1" dirty="0" err="1"/>
              <a:t>tretëve</a:t>
            </a:r>
            <a:r>
              <a:rPr lang="en-US" sz="800" b="1" dirty="0"/>
              <a:t>, </a:t>
            </a:r>
            <a:r>
              <a:rPr lang="en-US" sz="800" b="1" dirty="0" err="1"/>
              <a:t>që</a:t>
            </a:r>
            <a:r>
              <a:rPr lang="en-US" sz="800" b="1" dirty="0"/>
              <a:t> </a:t>
            </a:r>
            <a:r>
              <a:rPr lang="en-US" sz="800" b="1" dirty="0" err="1"/>
              <a:t>rëndojnë</a:t>
            </a:r>
            <a:r>
              <a:rPr lang="en-US" sz="800" b="1" dirty="0"/>
              <a:t> </a:t>
            </a:r>
            <a:r>
              <a:rPr lang="en-US" sz="800" b="1" dirty="0" err="1"/>
              <a:t>mbi</a:t>
            </a:r>
            <a:r>
              <a:rPr lang="en-US" sz="800" b="1" dirty="0"/>
              <a:t> </a:t>
            </a:r>
            <a:r>
              <a:rPr lang="en-US" sz="800" b="1" dirty="0" err="1"/>
              <a:t>pronën</a:t>
            </a:r>
            <a:r>
              <a:rPr lang="en-US" sz="800" b="1" dirty="0"/>
              <a:t> </a:t>
            </a:r>
            <a:r>
              <a:rPr lang="en-US" sz="800" b="1" dirty="0" err="1"/>
              <a:t>shtetërore</a:t>
            </a:r>
            <a:r>
              <a:rPr lang="en-US" sz="800" b="1" dirty="0"/>
              <a:t>;</a:t>
            </a:r>
          </a:p>
          <a:p>
            <a:pPr>
              <a:buAutoNum type="alphaLcParenR"/>
            </a:pPr>
            <a:r>
              <a:rPr lang="en-US" sz="800" b="1" dirty="0"/>
              <a:t> c) </a:t>
            </a:r>
            <a:r>
              <a:rPr lang="en-US" sz="800" b="1" dirty="0" err="1"/>
              <a:t>pasqyrimi</a:t>
            </a:r>
            <a:r>
              <a:rPr lang="en-US" sz="800" b="1" dirty="0"/>
              <a:t> </a:t>
            </a:r>
            <a:r>
              <a:rPr lang="en-US" sz="800" b="1" dirty="0" err="1"/>
              <a:t>i</a:t>
            </a:r>
            <a:r>
              <a:rPr lang="en-US" sz="800" b="1" dirty="0"/>
              <a:t> </a:t>
            </a:r>
            <a:r>
              <a:rPr lang="en-US" sz="800" b="1" dirty="0" err="1"/>
              <a:t>gjendjes</a:t>
            </a:r>
            <a:r>
              <a:rPr lang="en-US" sz="800" b="1" dirty="0"/>
              <a:t> </a:t>
            </a:r>
            <a:r>
              <a:rPr lang="en-US" sz="800" b="1" dirty="0" err="1"/>
              <a:t>reale</a:t>
            </a:r>
            <a:r>
              <a:rPr lang="en-US" sz="800" b="1" dirty="0"/>
              <a:t> </a:t>
            </a:r>
            <a:r>
              <a:rPr lang="en-US" sz="800" b="1" dirty="0" err="1"/>
              <a:t>të</a:t>
            </a:r>
            <a:r>
              <a:rPr lang="en-US" sz="800" b="1" dirty="0"/>
              <a:t> </a:t>
            </a:r>
            <a:r>
              <a:rPr lang="en-US" sz="800" b="1" dirty="0" err="1"/>
              <a:t>pronës</a:t>
            </a:r>
            <a:r>
              <a:rPr lang="en-US" sz="800" b="1" dirty="0"/>
              <a:t>, </a:t>
            </a:r>
            <a:r>
              <a:rPr lang="en-US" sz="800" b="1" dirty="0" err="1"/>
              <a:t>nëpërmjet</a:t>
            </a:r>
            <a:r>
              <a:rPr lang="en-US" sz="800" b="1" dirty="0"/>
              <a:t> </a:t>
            </a:r>
            <a:r>
              <a:rPr lang="en-US" sz="800" b="1" dirty="0" err="1"/>
              <a:t>konstatimit</a:t>
            </a:r>
            <a:r>
              <a:rPr lang="en-US" sz="800" b="1" dirty="0"/>
              <a:t> </a:t>
            </a:r>
            <a:r>
              <a:rPr lang="en-US" sz="800" b="1" dirty="0" err="1"/>
              <a:t>në</a:t>
            </a:r>
            <a:r>
              <a:rPr lang="en-US" sz="800" b="1" dirty="0"/>
              <a:t> </a:t>
            </a:r>
            <a:r>
              <a:rPr lang="en-US" sz="800" b="1" dirty="0" err="1"/>
              <a:t>terren</a:t>
            </a:r>
            <a:r>
              <a:rPr lang="en-US" sz="800" b="1" dirty="0"/>
              <a:t>, </a:t>
            </a:r>
            <a:r>
              <a:rPr lang="en-US" sz="800" b="1" dirty="0" err="1"/>
              <a:t>që</a:t>
            </a:r>
            <a:r>
              <a:rPr lang="en-US" sz="800" b="1" dirty="0"/>
              <a:t> </a:t>
            </a:r>
            <a:r>
              <a:rPr lang="en-US" sz="800" b="1" dirty="0" err="1"/>
              <a:t>kryhet</a:t>
            </a:r>
            <a:r>
              <a:rPr lang="en-US" sz="800" b="1" dirty="0"/>
              <a:t> me </a:t>
            </a:r>
            <a:r>
              <a:rPr lang="en-US" sz="800" b="1" dirty="0" err="1"/>
              <a:t>praninë</a:t>
            </a:r>
            <a:r>
              <a:rPr lang="en-US" sz="800" b="1" dirty="0"/>
              <a:t> e </a:t>
            </a:r>
            <a:r>
              <a:rPr lang="en-US" sz="800" b="1" dirty="0" err="1"/>
              <a:t>përfaqësuesve</a:t>
            </a:r>
            <a:r>
              <a:rPr lang="en-US" sz="800" b="1" dirty="0"/>
              <a:t> </a:t>
            </a:r>
            <a:r>
              <a:rPr lang="en-US" sz="800" b="1" dirty="0" err="1"/>
              <a:t>të</a:t>
            </a:r>
            <a:r>
              <a:rPr lang="en-US" sz="800" b="1" dirty="0"/>
              <a:t> ASHK-</a:t>
            </a:r>
            <a:r>
              <a:rPr lang="en-US" sz="800" b="1" dirty="0" err="1"/>
              <a:t>së</a:t>
            </a:r>
            <a:r>
              <a:rPr lang="en-US" sz="800" b="1" dirty="0"/>
              <a:t> </a:t>
            </a:r>
            <a:r>
              <a:rPr lang="en-US" sz="800" b="1" dirty="0" err="1"/>
              <a:t>dhe</a:t>
            </a:r>
            <a:r>
              <a:rPr lang="en-US" sz="800" b="1" dirty="0"/>
              <a:t> </a:t>
            </a:r>
            <a:r>
              <a:rPr lang="en-US" sz="800" b="1" dirty="0" err="1"/>
              <a:t>institucionit</a:t>
            </a:r>
            <a:r>
              <a:rPr lang="en-US" sz="800" b="1" dirty="0"/>
              <a:t> </a:t>
            </a:r>
            <a:r>
              <a:rPr lang="en-US" sz="800" b="1" dirty="0" err="1"/>
              <a:t>administrues</a:t>
            </a:r>
            <a:r>
              <a:rPr lang="en-US" sz="800" b="1" dirty="0"/>
              <a:t> apo </a:t>
            </a:r>
            <a:r>
              <a:rPr lang="en-US" sz="800" b="1" dirty="0" err="1"/>
              <a:t>njësisë</a:t>
            </a:r>
            <a:r>
              <a:rPr lang="en-US" sz="800" b="1" dirty="0"/>
              <a:t> </a:t>
            </a:r>
            <a:r>
              <a:rPr lang="en-US" sz="800" b="1" dirty="0" err="1"/>
              <a:t>së</a:t>
            </a:r>
            <a:r>
              <a:rPr lang="en-US" sz="800" b="1" dirty="0"/>
              <a:t> </a:t>
            </a:r>
            <a:r>
              <a:rPr lang="en-US" sz="800" b="1" dirty="0" err="1"/>
              <a:t>vetëqeverisjes</a:t>
            </a:r>
            <a:r>
              <a:rPr lang="en-US" sz="800" b="1" dirty="0"/>
              <a:t> </a:t>
            </a:r>
            <a:r>
              <a:rPr lang="en-US" sz="800" b="1" dirty="0" err="1"/>
              <a:t>vendore</a:t>
            </a:r>
            <a:r>
              <a:rPr lang="en-US" sz="800" b="1" dirty="0"/>
              <a:t>. </a:t>
            </a:r>
            <a:r>
              <a:rPr lang="en-US" sz="800" b="1" dirty="0" err="1"/>
              <a:t>Ndërtesat</a:t>
            </a:r>
            <a:r>
              <a:rPr lang="en-US" sz="800" b="1" dirty="0"/>
              <a:t> </a:t>
            </a:r>
            <a:r>
              <a:rPr lang="en-US" sz="800" b="1" dirty="0" err="1"/>
              <a:t>dhe</a:t>
            </a:r>
            <a:r>
              <a:rPr lang="en-US" sz="800" b="1" dirty="0"/>
              <a:t> </a:t>
            </a:r>
            <a:r>
              <a:rPr lang="en-US" sz="800" b="1" dirty="0" err="1"/>
              <a:t>aktivet</a:t>
            </a:r>
            <a:r>
              <a:rPr lang="en-US" sz="800" b="1" dirty="0"/>
              <a:t> e </a:t>
            </a:r>
            <a:r>
              <a:rPr lang="en-US" sz="800" b="1" dirty="0" err="1"/>
              <a:t>ngurtësuara</a:t>
            </a:r>
            <a:r>
              <a:rPr lang="en-US" sz="800" b="1" dirty="0"/>
              <a:t>, </a:t>
            </a:r>
            <a:r>
              <a:rPr lang="en-US" sz="800" b="1" dirty="0" err="1"/>
              <a:t>që</a:t>
            </a:r>
            <a:r>
              <a:rPr lang="en-US" sz="800" b="1" dirty="0"/>
              <a:t> </a:t>
            </a:r>
            <a:r>
              <a:rPr lang="en-US" sz="800" b="1" dirty="0" err="1"/>
              <a:t>figurojnë</a:t>
            </a:r>
            <a:r>
              <a:rPr lang="en-US" sz="800" b="1" dirty="0"/>
              <a:t> </a:t>
            </a:r>
            <a:r>
              <a:rPr lang="en-US" sz="800" b="1" dirty="0" err="1"/>
              <a:t>në</a:t>
            </a:r>
            <a:r>
              <a:rPr lang="en-US" sz="800" b="1" dirty="0"/>
              <a:t> </a:t>
            </a:r>
            <a:r>
              <a:rPr lang="en-US" sz="800" b="1" dirty="0" err="1"/>
              <a:t>listën</a:t>
            </a:r>
            <a:r>
              <a:rPr lang="en-US" sz="800" b="1" dirty="0"/>
              <a:t> e </a:t>
            </a:r>
            <a:r>
              <a:rPr lang="en-US" sz="800" b="1" dirty="0" err="1"/>
              <a:t>pronave</a:t>
            </a:r>
            <a:r>
              <a:rPr lang="en-US" sz="800" b="1" dirty="0"/>
              <a:t> </a:t>
            </a:r>
            <a:r>
              <a:rPr lang="en-US" sz="800" b="1" dirty="0" err="1"/>
              <a:t>shtetërore</a:t>
            </a:r>
            <a:r>
              <a:rPr lang="en-US" sz="800" b="1" dirty="0"/>
              <a:t>, </a:t>
            </a:r>
            <a:r>
              <a:rPr lang="en-US" sz="800" b="1" dirty="0" err="1"/>
              <a:t>por</a:t>
            </a:r>
            <a:r>
              <a:rPr lang="en-US" sz="800" b="1" dirty="0"/>
              <a:t> </a:t>
            </a:r>
            <a:r>
              <a:rPr lang="en-US" sz="800" b="1" dirty="0" err="1"/>
              <a:t>nuk</a:t>
            </a:r>
            <a:r>
              <a:rPr lang="en-US" sz="800" b="1" dirty="0"/>
              <a:t> </a:t>
            </a:r>
            <a:r>
              <a:rPr lang="en-US" sz="800" b="1" dirty="0" err="1"/>
              <a:t>ekzistojnë</a:t>
            </a:r>
            <a:r>
              <a:rPr lang="en-US" sz="800" b="1" dirty="0"/>
              <a:t> </a:t>
            </a:r>
            <a:r>
              <a:rPr lang="en-US" sz="800" b="1" dirty="0" err="1"/>
              <a:t>në</a:t>
            </a:r>
            <a:r>
              <a:rPr lang="en-US" sz="800" b="1" dirty="0"/>
              <a:t> </a:t>
            </a:r>
            <a:r>
              <a:rPr lang="en-US" sz="800" b="1" dirty="0" err="1"/>
              <a:t>terren</a:t>
            </a:r>
            <a:r>
              <a:rPr lang="en-US" sz="800" b="1" dirty="0"/>
              <a:t>, </a:t>
            </a:r>
            <a:r>
              <a:rPr lang="en-US" sz="800" b="1" dirty="0" err="1"/>
              <a:t>nuk</a:t>
            </a:r>
            <a:r>
              <a:rPr lang="en-US" sz="800" b="1" dirty="0"/>
              <a:t> </a:t>
            </a:r>
            <a:r>
              <a:rPr lang="en-US" sz="800" b="1" dirty="0" err="1"/>
              <a:t>regjistrohen</a:t>
            </a:r>
            <a:r>
              <a:rPr lang="en-US" sz="800" b="1" dirty="0"/>
              <a:t> </a:t>
            </a:r>
            <a:r>
              <a:rPr lang="en-US" sz="800" b="1" dirty="0" err="1"/>
              <a:t>dhe</a:t>
            </a:r>
            <a:r>
              <a:rPr lang="en-US" sz="800" b="1" dirty="0"/>
              <a:t>, </a:t>
            </a:r>
            <a:r>
              <a:rPr lang="en-US" sz="800" b="1" dirty="0" err="1"/>
              <a:t>nëse</a:t>
            </a:r>
            <a:r>
              <a:rPr lang="en-US" sz="800" b="1" dirty="0"/>
              <a:t> </a:t>
            </a:r>
            <a:r>
              <a:rPr lang="en-US" sz="800" b="1" dirty="0" err="1"/>
              <a:t>janë</a:t>
            </a:r>
            <a:r>
              <a:rPr lang="en-US" sz="800" b="1" dirty="0"/>
              <a:t> </a:t>
            </a:r>
            <a:r>
              <a:rPr lang="en-US" sz="800" b="1" dirty="0" err="1"/>
              <a:t>regjistruar</a:t>
            </a:r>
            <a:r>
              <a:rPr lang="en-US" sz="800" b="1" dirty="0"/>
              <a:t>, </a:t>
            </a:r>
            <a:r>
              <a:rPr lang="en-US" sz="800" b="1" dirty="0" err="1"/>
              <a:t>fshihen</a:t>
            </a:r>
            <a:r>
              <a:rPr lang="en-US" sz="800" b="1" dirty="0"/>
              <a:t> </a:t>
            </a:r>
            <a:r>
              <a:rPr lang="en-US" sz="800" b="1" dirty="0" err="1"/>
              <a:t>nga</a:t>
            </a:r>
            <a:r>
              <a:rPr lang="en-US" sz="800" b="1" dirty="0"/>
              <a:t> </a:t>
            </a:r>
            <a:r>
              <a:rPr lang="en-US" sz="800" b="1" dirty="0" err="1"/>
              <a:t>regjistri</a:t>
            </a:r>
            <a:r>
              <a:rPr lang="en-US" sz="800" b="1" dirty="0"/>
              <a:t> </a:t>
            </a:r>
            <a:r>
              <a:rPr lang="en-US" sz="800" b="1" dirty="0" err="1"/>
              <a:t>publik</a:t>
            </a:r>
            <a:r>
              <a:rPr lang="en-US" sz="800" b="1" dirty="0"/>
              <a:t>. </a:t>
            </a:r>
            <a:r>
              <a:rPr lang="en-US" sz="800" b="1" dirty="0" err="1"/>
              <a:t>Në</a:t>
            </a:r>
            <a:r>
              <a:rPr lang="en-US" sz="800" b="1" dirty="0"/>
              <a:t> </a:t>
            </a:r>
            <a:r>
              <a:rPr lang="en-US" sz="800" b="1" dirty="0" err="1"/>
              <a:t>çdo</a:t>
            </a:r>
            <a:r>
              <a:rPr lang="en-US" sz="800" b="1" dirty="0"/>
              <a:t> </a:t>
            </a:r>
            <a:r>
              <a:rPr lang="en-US" sz="800" b="1" dirty="0" err="1"/>
              <a:t>rast</a:t>
            </a:r>
            <a:r>
              <a:rPr lang="en-US" sz="800" b="1" dirty="0"/>
              <a:t>, </a:t>
            </a:r>
            <a:r>
              <a:rPr lang="en-US" sz="800" b="1" dirty="0" err="1"/>
              <a:t>sipërfaqja</a:t>
            </a:r>
            <a:r>
              <a:rPr lang="en-US" sz="800" b="1" dirty="0"/>
              <a:t>, </a:t>
            </a:r>
            <a:r>
              <a:rPr lang="en-US" sz="800" b="1" dirty="0" err="1"/>
              <a:t>pozicioni</a:t>
            </a:r>
            <a:r>
              <a:rPr lang="en-US" sz="800" b="1" dirty="0"/>
              <a:t>, </a:t>
            </a:r>
            <a:r>
              <a:rPr lang="en-US" sz="800" b="1" dirty="0" err="1"/>
              <a:t>konfigurimi</a:t>
            </a:r>
            <a:r>
              <a:rPr lang="en-US" sz="800" b="1" dirty="0"/>
              <a:t> </a:t>
            </a:r>
            <a:r>
              <a:rPr lang="en-US" sz="800" b="1" dirty="0" err="1"/>
              <a:t>dhe</a:t>
            </a:r>
            <a:r>
              <a:rPr lang="en-US" sz="800" b="1" dirty="0"/>
              <a:t> </a:t>
            </a:r>
            <a:r>
              <a:rPr lang="en-US" sz="800" b="1" dirty="0" err="1"/>
              <a:t>karakteristikat</a:t>
            </a:r>
            <a:r>
              <a:rPr lang="en-US" sz="800" b="1" dirty="0"/>
              <a:t> e </a:t>
            </a:r>
            <a:r>
              <a:rPr lang="en-US" sz="800" b="1" dirty="0" err="1"/>
              <a:t>tjera</a:t>
            </a:r>
            <a:r>
              <a:rPr lang="en-US" sz="800" b="1" dirty="0"/>
              <a:t> </a:t>
            </a:r>
            <a:r>
              <a:rPr lang="en-US" sz="800" b="1" dirty="0" err="1"/>
              <a:t>fizike</a:t>
            </a:r>
            <a:r>
              <a:rPr lang="en-US" sz="800" b="1" dirty="0"/>
              <a:t> </a:t>
            </a:r>
            <a:r>
              <a:rPr lang="en-US" sz="800" b="1" dirty="0" err="1"/>
              <a:t>të</a:t>
            </a:r>
            <a:r>
              <a:rPr lang="en-US" sz="800" b="1" dirty="0"/>
              <a:t> </a:t>
            </a:r>
            <a:r>
              <a:rPr lang="en-US" sz="800" b="1" dirty="0" err="1"/>
              <a:t>pronës</a:t>
            </a:r>
            <a:r>
              <a:rPr lang="en-US" sz="800" b="1" dirty="0"/>
              <a:t> </a:t>
            </a:r>
            <a:r>
              <a:rPr lang="en-US" sz="800" b="1" dirty="0" err="1"/>
              <a:t>pasqyrohen</a:t>
            </a:r>
            <a:r>
              <a:rPr lang="en-US" sz="800" b="1" dirty="0"/>
              <a:t> </a:t>
            </a:r>
            <a:r>
              <a:rPr lang="en-US" sz="800" b="1" dirty="0" err="1"/>
              <a:t>në</a:t>
            </a:r>
            <a:r>
              <a:rPr lang="en-US" sz="800" b="1" dirty="0"/>
              <a:t> </a:t>
            </a:r>
            <a:r>
              <a:rPr lang="en-US" sz="800" b="1" dirty="0" err="1"/>
              <a:t>regjistër</a:t>
            </a:r>
            <a:r>
              <a:rPr lang="en-US" sz="800" b="1" dirty="0"/>
              <a:t> </a:t>
            </a:r>
            <a:r>
              <a:rPr lang="en-US" sz="800" b="1" dirty="0" err="1"/>
              <a:t>sipas</a:t>
            </a:r>
            <a:r>
              <a:rPr lang="en-US" sz="800" b="1" dirty="0"/>
              <a:t> </a:t>
            </a:r>
            <a:r>
              <a:rPr lang="en-US" sz="800" b="1" dirty="0" err="1"/>
              <a:t>gjendjes</a:t>
            </a:r>
            <a:r>
              <a:rPr lang="en-US" sz="800" b="1" dirty="0"/>
              <a:t> </a:t>
            </a:r>
            <a:r>
              <a:rPr lang="en-US" sz="800" b="1" dirty="0" err="1"/>
              <a:t>së</a:t>
            </a:r>
            <a:r>
              <a:rPr lang="en-US" sz="800" b="1" dirty="0"/>
              <a:t> </a:t>
            </a:r>
            <a:r>
              <a:rPr lang="en-US" sz="800" b="1" dirty="0" err="1"/>
              <a:t>konstatuar</a:t>
            </a:r>
            <a:r>
              <a:rPr lang="en-US" sz="800" b="1" dirty="0"/>
              <a:t> </a:t>
            </a:r>
            <a:r>
              <a:rPr lang="en-US" sz="800" b="1" dirty="0" err="1"/>
              <a:t>në</a:t>
            </a:r>
            <a:r>
              <a:rPr lang="en-US" sz="800" b="1" dirty="0"/>
              <a:t> </a:t>
            </a:r>
            <a:r>
              <a:rPr lang="en-US" sz="800" b="1" dirty="0" err="1"/>
              <a:t>terren</a:t>
            </a:r>
            <a:r>
              <a:rPr lang="en-US" sz="800" b="1" dirty="0"/>
              <a:t>; </a:t>
            </a:r>
          </a:p>
          <a:p>
            <a:pPr>
              <a:buAutoNum type="alphaLcParenR"/>
            </a:pPr>
            <a:r>
              <a:rPr lang="en-US" sz="800" b="1" dirty="0"/>
              <a:t>ç) </a:t>
            </a:r>
            <a:r>
              <a:rPr lang="en-US" sz="800" b="1" dirty="0" err="1"/>
              <a:t>përparësia</a:t>
            </a:r>
            <a:r>
              <a:rPr lang="en-US" sz="800" b="1" dirty="0"/>
              <a:t> e </a:t>
            </a:r>
            <a:r>
              <a:rPr lang="en-US" sz="800" b="1" dirty="0" err="1"/>
              <a:t>proceseve</a:t>
            </a:r>
            <a:r>
              <a:rPr lang="en-US" sz="800" b="1" dirty="0"/>
              <a:t> </a:t>
            </a:r>
            <a:r>
              <a:rPr lang="en-US" sz="800" b="1" dirty="0" err="1"/>
              <a:t>të</a:t>
            </a:r>
            <a:r>
              <a:rPr lang="en-US" sz="800" b="1" dirty="0"/>
              <a:t> </a:t>
            </a:r>
            <a:r>
              <a:rPr lang="en-US" sz="800" b="1" dirty="0" err="1"/>
              <a:t>tjera</a:t>
            </a:r>
            <a:r>
              <a:rPr lang="en-US" sz="800" b="1" dirty="0"/>
              <a:t> </a:t>
            </a:r>
            <a:r>
              <a:rPr lang="en-US" sz="800" b="1" dirty="0" err="1"/>
              <a:t>kalimtare</a:t>
            </a:r>
            <a:r>
              <a:rPr lang="en-US" sz="800" b="1" dirty="0"/>
              <a:t> </a:t>
            </a:r>
            <a:r>
              <a:rPr lang="en-US" sz="800" b="1" dirty="0" err="1"/>
              <a:t>të</a:t>
            </a:r>
            <a:r>
              <a:rPr lang="en-US" sz="800" b="1" dirty="0"/>
              <a:t> </a:t>
            </a:r>
            <a:r>
              <a:rPr lang="en-US" sz="800" b="1" dirty="0" err="1"/>
              <a:t>parashikuara</a:t>
            </a:r>
            <a:r>
              <a:rPr lang="en-US" sz="800" b="1" dirty="0"/>
              <a:t> </a:t>
            </a:r>
            <a:r>
              <a:rPr lang="en-US" sz="800" b="1" dirty="0" err="1"/>
              <a:t>në</a:t>
            </a:r>
            <a:r>
              <a:rPr lang="en-US" sz="800" b="1" dirty="0"/>
              <a:t> </a:t>
            </a:r>
            <a:r>
              <a:rPr lang="en-US" sz="800" b="1" dirty="0" err="1"/>
              <a:t>këtë</a:t>
            </a:r>
            <a:r>
              <a:rPr lang="en-US" sz="800" b="1" dirty="0"/>
              <a:t> </a:t>
            </a:r>
            <a:r>
              <a:rPr lang="en-US" sz="800" b="1" dirty="0" err="1"/>
              <a:t>ligj</a:t>
            </a:r>
            <a:r>
              <a:rPr lang="en-US" sz="800" b="1" dirty="0"/>
              <a:t>, </a:t>
            </a:r>
            <a:r>
              <a:rPr lang="en-US" sz="800" b="1" dirty="0" err="1"/>
              <a:t>ku</a:t>
            </a:r>
            <a:r>
              <a:rPr lang="en-US" sz="800" b="1" dirty="0"/>
              <a:t> </a:t>
            </a:r>
            <a:r>
              <a:rPr lang="en-US" sz="800" b="1" dirty="0" err="1"/>
              <a:t>përfshihet</a:t>
            </a:r>
            <a:r>
              <a:rPr lang="en-US" sz="800" b="1" dirty="0"/>
              <a:t> </a:t>
            </a:r>
            <a:r>
              <a:rPr lang="en-US" sz="800" b="1" dirty="0" err="1"/>
              <a:t>regjistrimi</a:t>
            </a:r>
            <a:r>
              <a:rPr lang="en-US" sz="800" b="1" dirty="0"/>
              <a:t> </a:t>
            </a:r>
            <a:r>
              <a:rPr lang="en-US" sz="800" b="1" dirty="0" err="1"/>
              <a:t>i</a:t>
            </a:r>
            <a:r>
              <a:rPr lang="en-US" sz="800" b="1" dirty="0"/>
              <a:t> AMTP-</a:t>
            </a:r>
            <a:r>
              <a:rPr lang="en-US" sz="800" b="1" dirty="0" err="1"/>
              <a:t>ve</a:t>
            </a:r>
            <a:r>
              <a:rPr lang="en-US" sz="800" b="1" dirty="0"/>
              <a:t>, </a:t>
            </a:r>
            <a:r>
              <a:rPr lang="en-US" sz="800" b="1" dirty="0" err="1"/>
              <a:t>kalimi</a:t>
            </a:r>
            <a:r>
              <a:rPr lang="en-US" sz="800" b="1" dirty="0"/>
              <a:t> </a:t>
            </a:r>
            <a:r>
              <a:rPr lang="en-US" sz="800" b="1" dirty="0" err="1"/>
              <a:t>në</a:t>
            </a:r>
            <a:r>
              <a:rPr lang="en-US" sz="800" b="1" dirty="0"/>
              <a:t> </a:t>
            </a:r>
            <a:r>
              <a:rPr lang="en-US" sz="800" b="1" dirty="0" err="1"/>
              <a:t>pronësi</a:t>
            </a:r>
            <a:r>
              <a:rPr lang="en-US" sz="800" b="1" dirty="0"/>
              <a:t> </a:t>
            </a:r>
            <a:r>
              <a:rPr lang="en-US" sz="800" b="1" dirty="0" err="1"/>
              <a:t>i</a:t>
            </a:r>
            <a:r>
              <a:rPr lang="en-US" sz="800" b="1" dirty="0"/>
              <a:t> </a:t>
            </a:r>
            <a:r>
              <a:rPr lang="en-US" sz="800" b="1" dirty="0" err="1"/>
              <a:t>tokës</a:t>
            </a:r>
            <a:r>
              <a:rPr lang="en-US" sz="800" b="1" dirty="0"/>
              <a:t> </a:t>
            </a:r>
            <a:r>
              <a:rPr lang="en-US" sz="800" b="1" dirty="0" err="1"/>
              <a:t>bujqësore</a:t>
            </a:r>
            <a:r>
              <a:rPr lang="en-US" sz="800" b="1" dirty="0"/>
              <a:t>, </a:t>
            </a:r>
            <a:r>
              <a:rPr lang="en-US" sz="800" b="1" dirty="0" err="1"/>
              <a:t>legalizimi</a:t>
            </a:r>
            <a:r>
              <a:rPr lang="en-US" sz="800" b="1" dirty="0"/>
              <a:t> </a:t>
            </a:r>
            <a:r>
              <a:rPr lang="en-US" sz="800" b="1" dirty="0" err="1"/>
              <a:t>i</a:t>
            </a:r>
            <a:r>
              <a:rPr lang="en-US" sz="800" b="1" dirty="0"/>
              <a:t> </a:t>
            </a:r>
            <a:r>
              <a:rPr lang="en-US" sz="800" b="1" dirty="0" err="1"/>
              <a:t>ndërtimeve</a:t>
            </a:r>
            <a:r>
              <a:rPr lang="en-US" sz="800" b="1" dirty="0"/>
              <a:t> pa </a:t>
            </a:r>
            <a:r>
              <a:rPr lang="en-US" sz="800" b="1" dirty="0" err="1"/>
              <a:t>leje</a:t>
            </a:r>
            <a:r>
              <a:rPr lang="en-US" sz="800" b="1" dirty="0"/>
              <a:t>, </a:t>
            </a:r>
            <a:r>
              <a:rPr lang="en-US" sz="800" b="1" dirty="0" err="1"/>
              <a:t>objekteve</a:t>
            </a:r>
            <a:r>
              <a:rPr lang="en-US" sz="800" b="1" dirty="0"/>
              <a:t> pa </a:t>
            </a:r>
            <a:r>
              <a:rPr lang="en-US" sz="800" b="1" dirty="0" err="1"/>
              <a:t>titull</a:t>
            </a:r>
            <a:r>
              <a:rPr lang="en-US" sz="800" b="1" dirty="0"/>
              <a:t>, </a:t>
            </a:r>
            <a:r>
              <a:rPr lang="en-US" sz="800" b="1" dirty="0" err="1"/>
              <a:t>trojeve</a:t>
            </a:r>
            <a:r>
              <a:rPr lang="en-US" sz="800" b="1" dirty="0"/>
              <a:t> </a:t>
            </a:r>
            <a:r>
              <a:rPr lang="en-US" sz="800" b="1" dirty="0" err="1"/>
              <a:t>të</a:t>
            </a:r>
            <a:r>
              <a:rPr lang="en-US" sz="800" b="1" dirty="0"/>
              <a:t> </a:t>
            </a:r>
            <a:r>
              <a:rPr lang="en-US" sz="800" b="1" dirty="0" err="1"/>
              <a:t>tyre</a:t>
            </a:r>
            <a:r>
              <a:rPr lang="en-US" sz="800" b="1" dirty="0"/>
              <a:t> </a:t>
            </a:r>
            <a:r>
              <a:rPr lang="en-US" sz="800" b="1" dirty="0" err="1"/>
              <a:t>dhe</a:t>
            </a:r>
            <a:r>
              <a:rPr lang="en-US" sz="800" b="1" dirty="0"/>
              <a:t> </a:t>
            </a:r>
            <a:r>
              <a:rPr lang="en-US" sz="800" b="1" dirty="0" err="1"/>
              <a:t>oborreve</a:t>
            </a:r>
            <a:r>
              <a:rPr lang="en-US" sz="800" b="1" dirty="0"/>
              <a:t> </a:t>
            </a:r>
            <a:r>
              <a:rPr lang="en-US" sz="800" b="1" dirty="0" err="1"/>
              <a:t>në</a:t>
            </a:r>
            <a:r>
              <a:rPr lang="en-US" sz="800" b="1" dirty="0"/>
              <a:t> </a:t>
            </a:r>
            <a:r>
              <a:rPr lang="en-US" sz="800" b="1" dirty="0" err="1"/>
              <a:t>përdorim</a:t>
            </a:r>
            <a:r>
              <a:rPr lang="en-US" sz="800" b="1" dirty="0"/>
              <a:t>, </a:t>
            </a:r>
            <a:r>
              <a:rPr lang="en-US" sz="800" b="1" dirty="0" err="1"/>
              <a:t>rregullimi</a:t>
            </a:r>
            <a:r>
              <a:rPr lang="en-US" sz="800" b="1" dirty="0"/>
              <a:t> </a:t>
            </a:r>
            <a:r>
              <a:rPr lang="en-US" sz="800" b="1" dirty="0" err="1"/>
              <a:t>i</a:t>
            </a:r>
            <a:r>
              <a:rPr lang="en-US" sz="800" b="1" dirty="0"/>
              <a:t> </a:t>
            </a:r>
            <a:r>
              <a:rPr lang="en-US" sz="800" b="1" dirty="0" err="1"/>
              <a:t>pronësisë</a:t>
            </a:r>
            <a:r>
              <a:rPr lang="en-US" sz="800" b="1" dirty="0"/>
              <a:t> </a:t>
            </a:r>
            <a:r>
              <a:rPr lang="en-US" sz="800" b="1" dirty="0" err="1"/>
              <a:t>në</a:t>
            </a:r>
            <a:r>
              <a:rPr lang="en-US" sz="800" b="1" dirty="0"/>
              <a:t> </a:t>
            </a:r>
            <a:r>
              <a:rPr lang="en-US" sz="800" b="1" dirty="0" err="1"/>
              <a:t>zonat</a:t>
            </a:r>
            <a:r>
              <a:rPr lang="en-US" sz="800" b="1" dirty="0"/>
              <a:t> e </a:t>
            </a:r>
            <a:r>
              <a:rPr lang="en-US" sz="800" b="1" dirty="0" err="1"/>
              <a:t>stimuluara</a:t>
            </a:r>
            <a:r>
              <a:rPr lang="en-US" sz="800" b="1" dirty="0"/>
              <a:t> </a:t>
            </a:r>
            <a:r>
              <a:rPr lang="en-US" sz="800" b="1" dirty="0" err="1"/>
              <a:t>dhe</a:t>
            </a:r>
            <a:r>
              <a:rPr lang="en-US" sz="800" b="1" dirty="0"/>
              <a:t> </a:t>
            </a:r>
            <a:r>
              <a:rPr lang="en-US" sz="800" b="1" dirty="0" err="1"/>
              <a:t>privatizimi</a:t>
            </a:r>
            <a:r>
              <a:rPr lang="en-US" sz="800" b="1" dirty="0"/>
              <a:t> </a:t>
            </a:r>
            <a:r>
              <a:rPr lang="en-US" sz="800" b="1" dirty="0" err="1"/>
              <a:t>i</a:t>
            </a:r>
            <a:r>
              <a:rPr lang="en-US" sz="800" b="1" dirty="0"/>
              <a:t> </a:t>
            </a:r>
            <a:r>
              <a:rPr lang="en-US" sz="800" b="1" dirty="0" err="1"/>
              <a:t>truallit</a:t>
            </a:r>
            <a:r>
              <a:rPr lang="en-US" sz="800" b="1" dirty="0"/>
              <a:t> </a:t>
            </a:r>
            <a:r>
              <a:rPr lang="en-US" sz="800" b="1" dirty="0" err="1"/>
              <a:t>në</a:t>
            </a:r>
            <a:r>
              <a:rPr lang="en-US" sz="800" b="1" dirty="0"/>
              <a:t> </a:t>
            </a:r>
            <a:r>
              <a:rPr lang="en-US" sz="800" b="1" dirty="0" err="1"/>
              <a:t>përdorim</a:t>
            </a:r>
            <a:r>
              <a:rPr lang="en-US" sz="800" b="1" dirty="0"/>
              <a:t>, </a:t>
            </a:r>
            <a:r>
              <a:rPr lang="en-US" sz="800" b="1" dirty="0" err="1"/>
              <a:t>ndaj</a:t>
            </a:r>
            <a:r>
              <a:rPr lang="en-US" sz="800" b="1" dirty="0"/>
              <a:t> </a:t>
            </a:r>
            <a:r>
              <a:rPr lang="en-US" sz="800" b="1" dirty="0" err="1"/>
              <a:t>listës</a:t>
            </a:r>
            <a:r>
              <a:rPr lang="en-US" sz="800" b="1" dirty="0"/>
              <a:t> </a:t>
            </a:r>
            <a:r>
              <a:rPr lang="en-US" sz="800" b="1" dirty="0" err="1"/>
              <a:t>së</a:t>
            </a:r>
            <a:r>
              <a:rPr lang="en-US" sz="800" b="1" dirty="0"/>
              <a:t> </a:t>
            </a:r>
            <a:r>
              <a:rPr lang="en-US" sz="800" b="1" dirty="0" err="1"/>
              <a:t>pronave</a:t>
            </a:r>
            <a:r>
              <a:rPr lang="en-US" sz="800" b="1" dirty="0"/>
              <a:t> </a:t>
            </a:r>
            <a:r>
              <a:rPr lang="en-US" sz="800" b="1" dirty="0" err="1"/>
              <a:t>shtetërore</a:t>
            </a:r>
            <a:r>
              <a:rPr lang="en-US" sz="800" b="1" dirty="0"/>
              <a:t>; d)</a:t>
            </a:r>
            <a:r>
              <a:rPr lang="en-US" sz="800" b="1" dirty="0" err="1"/>
              <a:t>pasqyrimi</a:t>
            </a:r>
            <a:r>
              <a:rPr lang="en-US" sz="800" b="1" dirty="0"/>
              <a:t> </a:t>
            </a:r>
            <a:r>
              <a:rPr lang="en-US" sz="800" b="1" dirty="0" err="1"/>
              <a:t>i</a:t>
            </a:r>
            <a:r>
              <a:rPr lang="en-US" sz="800" b="1" dirty="0"/>
              <a:t> </a:t>
            </a:r>
            <a:r>
              <a:rPr lang="en-US" sz="800" b="1" dirty="0" err="1"/>
              <a:t>saktë</a:t>
            </a:r>
            <a:r>
              <a:rPr lang="en-US" sz="800" b="1" dirty="0"/>
              <a:t> </a:t>
            </a:r>
            <a:r>
              <a:rPr lang="en-US" sz="800" b="1" dirty="0" err="1"/>
              <a:t>hartografik</a:t>
            </a:r>
            <a:r>
              <a:rPr lang="en-US" sz="800" b="1" dirty="0"/>
              <a:t> </a:t>
            </a:r>
            <a:r>
              <a:rPr lang="en-US" sz="800" b="1" dirty="0" err="1"/>
              <a:t>i</a:t>
            </a:r>
            <a:r>
              <a:rPr lang="en-US" sz="800" b="1" dirty="0"/>
              <a:t> </a:t>
            </a:r>
            <a:r>
              <a:rPr lang="en-US" sz="800" b="1" dirty="0" err="1"/>
              <a:t>pronës</a:t>
            </a:r>
            <a:r>
              <a:rPr lang="en-US" sz="800" b="1" dirty="0"/>
              <a:t> </a:t>
            </a:r>
            <a:r>
              <a:rPr lang="en-US" sz="800" b="1" dirty="0" err="1"/>
              <a:t>shtetërore</a:t>
            </a:r>
            <a:r>
              <a:rPr lang="en-US" sz="800" b="1" dirty="0"/>
              <a:t>, </a:t>
            </a:r>
            <a:r>
              <a:rPr lang="en-US" sz="800" b="1" dirty="0" err="1"/>
              <a:t>sipas</a:t>
            </a:r>
            <a:r>
              <a:rPr lang="en-US" sz="800" b="1" dirty="0"/>
              <a:t> </a:t>
            </a:r>
            <a:r>
              <a:rPr lang="en-US" sz="800" b="1" dirty="0" err="1"/>
              <a:t>kornizës</a:t>
            </a:r>
            <a:r>
              <a:rPr lang="en-US" sz="800" b="1" dirty="0"/>
              <a:t> </a:t>
            </a:r>
            <a:r>
              <a:rPr lang="en-US" sz="800" b="1" dirty="0" err="1"/>
              <a:t>hartografike</a:t>
            </a:r>
            <a:r>
              <a:rPr lang="en-US" sz="800" b="1" dirty="0"/>
              <a:t> </a:t>
            </a:r>
            <a:r>
              <a:rPr lang="en-US" sz="800" b="1" dirty="0" err="1"/>
              <a:t>të</a:t>
            </a:r>
            <a:r>
              <a:rPr lang="en-US" sz="800" b="1" dirty="0"/>
              <a:t> ASHK-</a:t>
            </a:r>
            <a:r>
              <a:rPr lang="en-US" sz="800" b="1" dirty="0" err="1"/>
              <a:t>së</a:t>
            </a:r>
            <a:r>
              <a:rPr lang="en-US" sz="800" b="1" dirty="0"/>
              <a:t>.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002111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LISTA E PRONAVE SHTETËRORE QË PËRDITËSOHEN SHOQËROHET NGA DOKUMENTACIONI I MËPOSHTËM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err="1"/>
              <a:t>Formulari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përditësimit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pronës</a:t>
            </a:r>
            <a:r>
              <a:rPr lang="en-US" dirty="0"/>
              <a:t>/</a:t>
            </a:r>
            <a:r>
              <a:rPr lang="en-US" dirty="0" err="1"/>
              <a:t>ve</a:t>
            </a:r>
            <a:r>
              <a:rPr lang="en-US" dirty="0"/>
              <a:t>,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modelit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bashkëlidhet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pjesë</a:t>
            </a:r>
            <a:r>
              <a:rPr lang="en-US" dirty="0"/>
              <a:t> </a:t>
            </a:r>
            <a:r>
              <a:rPr lang="en-US" dirty="0" err="1"/>
              <a:t>përbërëse</a:t>
            </a:r>
            <a:r>
              <a:rPr lang="en-US" dirty="0"/>
              <a:t> e </a:t>
            </a:r>
            <a:r>
              <a:rPr lang="en-US" dirty="0" err="1"/>
              <a:t>këtij</a:t>
            </a:r>
            <a:r>
              <a:rPr lang="en-US" dirty="0"/>
              <a:t> </a:t>
            </a:r>
            <a:r>
              <a:rPr lang="en-US" dirty="0" err="1"/>
              <a:t>vendimi</a:t>
            </a:r>
            <a:r>
              <a:rPr lang="en-US" dirty="0"/>
              <a:t>;</a:t>
            </a:r>
          </a:p>
          <a:p>
            <a:r>
              <a:rPr lang="en-US" dirty="0" err="1"/>
              <a:t>Plani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rilevimit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pronës</a:t>
            </a:r>
            <a:r>
              <a:rPr lang="en-US" dirty="0"/>
              <a:t>/</a:t>
            </a:r>
            <a:r>
              <a:rPr lang="en-US" dirty="0" err="1"/>
              <a:t>pronave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përditësohen</a:t>
            </a:r>
            <a:r>
              <a:rPr lang="en-US" dirty="0"/>
              <a:t>;</a:t>
            </a:r>
          </a:p>
          <a:p>
            <a:r>
              <a:rPr lang="en-US" dirty="0" err="1"/>
              <a:t>Informacionin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gjendjen</a:t>
            </a:r>
            <a:r>
              <a:rPr lang="en-US" dirty="0"/>
              <a:t> </a:t>
            </a:r>
            <a:r>
              <a:rPr lang="en-US" dirty="0" err="1"/>
              <a:t>juridike</a:t>
            </a:r>
            <a:r>
              <a:rPr lang="en-US" dirty="0"/>
              <a:t> (</a:t>
            </a:r>
            <a:r>
              <a:rPr lang="en-US" dirty="0" err="1"/>
              <a:t>kartelat</a:t>
            </a:r>
            <a:r>
              <a:rPr lang="en-US" dirty="0"/>
              <a:t> </a:t>
            </a:r>
            <a:r>
              <a:rPr lang="en-US" dirty="0" err="1"/>
              <a:t>kadastrale</a:t>
            </a:r>
            <a:r>
              <a:rPr lang="en-US" dirty="0"/>
              <a:t>)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pasurisë</a:t>
            </a:r>
            <a:r>
              <a:rPr lang="en-US" dirty="0"/>
              <a:t>/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paluajtshme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preken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përditësimi</a:t>
            </a:r>
            <a:r>
              <a:rPr lang="en-US" dirty="0"/>
              <a:t>, jo </a:t>
            </a:r>
            <a:r>
              <a:rPr lang="en-US" dirty="0" err="1"/>
              <a:t>më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hershëm</a:t>
            </a:r>
            <a:r>
              <a:rPr lang="en-US" dirty="0"/>
              <a:t> se 30 (</a:t>
            </a:r>
            <a:r>
              <a:rPr lang="en-US" dirty="0" err="1"/>
              <a:t>tridhjetë</a:t>
            </a:r>
            <a:r>
              <a:rPr lang="en-US" dirty="0"/>
              <a:t>) </a:t>
            </a:r>
            <a:r>
              <a:rPr lang="en-US" dirty="0" err="1"/>
              <a:t>ditë</a:t>
            </a:r>
            <a:r>
              <a:rPr lang="en-US" dirty="0"/>
              <a:t>.</a:t>
            </a:r>
          </a:p>
          <a:p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pronat</a:t>
            </a:r>
            <a:r>
              <a:rPr lang="en-US" dirty="0"/>
              <a:t> e </a:t>
            </a:r>
            <a:r>
              <a:rPr lang="en-US" dirty="0" err="1"/>
              <a:t>njësive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vetëqeverisjes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 </a:t>
            </a:r>
            <a:r>
              <a:rPr lang="en-US" dirty="0" err="1"/>
              <a:t>krahas</a:t>
            </a:r>
            <a:r>
              <a:rPr lang="en-US" dirty="0"/>
              <a:t> </a:t>
            </a:r>
            <a:r>
              <a:rPr lang="en-US" dirty="0" err="1"/>
              <a:t>dokumentacionit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mësipërm</a:t>
            </a:r>
            <a:r>
              <a:rPr lang="en-US" dirty="0"/>
              <a:t>,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shoqërohet</a:t>
            </a:r>
            <a:r>
              <a:rPr lang="en-US" dirty="0"/>
              <a:t> </a:t>
            </a:r>
            <a:r>
              <a:rPr lang="en-US" dirty="0" err="1"/>
              <a:t>edhe</a:t>
            </a:r>
            <a:r>
              <a:rPr lang="en-US" dirty="0"/>
              <a:t> </a:t>
            </a:r>
            <a:r>
              <a:rPr lang="en-US" dirty="0" err="1"/>
              <a:t>nga</a:t>
            </a:r>
            <a:r>
              <a:rPr lang="en-US" dirty="0"/>
              <a:t> </a:t>
            </a:r>
            <a:r>
              <a:rPr lang="en-US" dirty="0" err="1"/>
              <a:t>vendimi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këshillit</a:t>
            </a:r>
            <a:r>
              <a:rPr lang="en-US" dirty="0"/>
              <a:t> </a:t>
            </a:r>
            <a:r>
              <a:rPr lang="en-US" dirty="0" err="1"/>
              <a:t>bashkiak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miraton</a:t>
            </a:r>
            <a:r>
              <a:rPr lang="en-US" dirty="0"/>
              <a:t> </a:t>
            </a:r>
            <a:r>
              <a:rPr lang="en-US" dirty="0" err="1"/>
              <a:t>përditësimin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489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6931"/>
            <a:ext cx="10515600" cy="246973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Kur </a:t>
            </a:r>
            <a:r>
              <a:rPr lang="en-US" b="1" dirty="0" err="1"/>
              <a:t>përditësimi</a:t>
            </a:r>
            <a:r>
              <a:rPr lang="en-US" b="1" dirty="0"/>
              <a:t> </a:t>
            </a:r>
            <a:r>
              <a:rPr lang="en-US" b="1" dirty="0" err="1"/>
              <a:t>kryhet</a:t>
            </a:r>
            <a:r>
              <a:rPr lang="en-US" b="1" dirty="0"/>
              <a:t> 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një</a:t>
            </a:r>
            <a:r>
              <a:rPr lang="en-US" b="1" dirty="0"/>
              <a:t> </a:t>
            </a:r>
            <a:r>
              <a:rPr lang="en-US" b="1" dirty="0" err="1"/>
              <a:t>pronë</a:t>
            </a:r>
            <a:r>
              <a:rPr lang="en-US" b="1" dirty="0"/>
              <a:t> apo </a:t>
            </a:r>
            <a:r>
              <a:rPr lang="en-US" b="1" dirty="0" err="1"/>
              <a:t>një</a:t>
            </a:r>
            <a:r>
              <a:rPr lang="en-US" b="1" dirty="0"/>
              <a:t> </a:t>
            </a:r>
            <a:r>
              <a:rPr lang="en-US" b="1" dirty="0" err="1"/>
              <a:t>pjesë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saj</a:t>
            </a:r>
            <a:r>
              <a:rPr lang="en-US" b="1" dirty="0"/>
              <a:t>, </a:t>
            </a:r>
            <a:r>
              <a:rPr lang="en-US" b="1" dirty="0" err="1"/>
              <a:t>ekziston</a:t>
            </a:r>
            <a:r>
              <a:rPr lang="en-US" b="1" dirty="0"/>
              <a:t> </a:t>
            </a:r>
            <a:r>
              <a:rPr lang="en-US" b="1" dirty="0" err="1"/>
              <a:t>titull</a:t>
            </a:r>
            <a:r>
              <a:rPr lang="en-US" b="1" dirty="0"/>
              <a:t> </a:t>
            </a:r>
            <a:r>
              <a:rPr lang="en-US" b="1" dirty="0" err="1"/>
              <a:t>pronësie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tretëve</a:t>
            </a:r>
            <a:r>
              <a:rPr lang="en-US" b="1" dirty="0"/>
              <a:t>,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miratuar</a:t>
            </a:r>
            <a:r>
              <a:rPr lang="en-US" b="1" dirty="0"/>
              <a:t> </a:t>
            </a:r>
            <a:r>
              <a:rPr lang="en-US" b="1" dirty="0" err="1"/>
              <a:t>sipas</a:t>
            </a:r>
            <a:r>
              <a:rPr lang="en-US" b="1" dirty="0"/>
              <a:t> </a:t>
            </a:r>
            <a:r>
              <a:rPr lang="en-US" b="1" dirty="0" err="1"/>
              <a:t>legjislacionit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posaçëm</a:t>
            </a:r>
            <a:r>
              <a:rPr lang="en-US" b="1" dirty="0"/>
              <a:t> </a:t>
            </a:r>
            <a:r>
              <a:rPr lang="en-US" b="1" dirty="0" err="1"/>
              <a:t>procedura</a:t>
            </a:r>
            <a:r>
              <a:rPr lang="en-US" b="1" dirty="0"/>
              <a:t> </a:t>
            </a:r>
            <a:r>
              <a:rPr lang="en-US" b="1" dirty="0" err="1"/>
              <a:t>vihet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lëvizje</a:t>
            </a:r>
            <a:r>
              <a:rPr lang="en-US" b="1" dirty="0"/>
              <a:t> </a:t>
            </a:r>
            <a:r>
              <a:rPr lang="en-US" b="1" dirty="0" err="1"/>
              <a:t>nga</a:t>
            </a:r>
            <a:r>
              <a:rPr lang="en-US" b="1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73039"/>
            <a:ext cx="10515600" cy="2903923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Institucioni</a:t>
            </a:r>
            <a:r>
              <a:rPr lang="en-US" dirty="0"/>
              <a:t> </a:t>
            </a:r>
            <a:r>
              <a:rPr lang="en-US" dirty="0" err="1"/>
              <a:t>administrues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pronës</a:t>
            </a:r>
            <a:r>
              <a:rPr lang="en-US" dirty="0"/>
              <a:t> </a:t>
            </a:r>
            <a:r>
              <a:rPr lang="en-US" dirty="0" err="1"/>
              <a:t>shtetërore</a:t>
            </a:r>
            <a:r>
              <a:rPr lang="en-US" dirty="0"/>
              <a:t>/</a:t>
            </a:r>
            <a:r>
              <a:rPr lang="en-US" dirty="0" err="1"/>
              <a:t>njësia</a:t>
            </a:r>
            <a:r>
              <a:rPr lang="en-US" dirty="0"/>
              <a:t> e </a:t>
            </a:r>
            <a:r>
              <a:rPr lang="en-US" dirty="0" err="1"/>
              <a:t>vetëqeverisjes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; </a:t>
            </a:r>
            <a:r>
              <a:rPr lang="en-US" dirty="0" err="1"/>
              <a:t>ose</a:t>
            </a:r>
            <a:r>
              <a:rPr lang="en-US" dirty="0"/>
              <a:t>,</a:t>
            </a:r>
          </a:p>
          <a:p>
            <a:r>
              <a:rPr lang="en-US" dirty="0" err="1"/>
              <a:t>Agjencia</a:t>
            </a:r>
            <a:r>
              <a:rPr lang="en-US" dirty="0"/>
              <a:t> </a:t>
            </a:r>
            <a:r>
              <a:rPr lang="en-US" dirty="0" err="1"/>
              <a:t>Shtetërore</a:t>
            </a:r>
            <a:r>
              <a:rPr lang="en-US" dirty="0"/>
              <a:t> e </a:t>
            </a:r>
            <a:r>
              <a:rPr lang="en-US" dirty="0" err="1"/>
              <a:t>Kadastrës</a:t>
            </a:r>
            <a:r>
              <a:rPr lang="en-US" dirty="0"/>
              <a:t>; </a:t>
            </a:r>
            <a:r>
              <a:rPr lang="en-US" dirty="0" err="1"/>
              <a:t>ose</a:t>
            </a:r>
            <a:r>
              <a:rPr lang="en-US" dirty="0"/>
              <a:t>,</a:t>
            </a:r>
          </a:p>
          <a:p>
            <a:r>
              <a:rPr lang="en-US" dirty="0" err="1"/>
              <a:t>Subjekti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interesuar</a:t>
            </a:r>
            <a:r>
              <a:rPr lang="en-US" dirty="0"/>
              <a:t> me </a:t>
            </a:r>
            <a:r>
              <a:rPr lang="en-US" dirty="0" err="1"/>
              <a:t>kërkesë</a:t>
            </a:r>
            <a:r>
              <a:rPr lang="en-US" dirty="0"/>
              <a:t> </a:t>
            </a:r>
            <a:r>
              <a:rPr lang="en-US" dirty="0" err="1"/>
              <a:t>drejtuar</a:t>
            </a:r>
            <a:r>
              <a:rPr lang="en-US" dirty="0"/>
              <a:t> </a:t>
            </a:r>
            <a:r>
              <a:rPr lang="en-US" dirty="0" err="1"/>
              <a:t>institucionit</a:t>
            </a:r>
            <a:r>
              <a:rPr lang="en-US" dirty="0"/>
              <a:t> </a:t>
            </a:r>
            <a:r>
              <a:rPr lang="en-US" dirty="0" err="1"/>
              <a:t>shtetëror</a:t>
            </a:r>
            <a:r>
              <a:rPr lang="en-US" dirty="0"/>
              <a:t> </a:t>
            </a:r>
            <a:r>
              <a:rPr lang="en-US" dirty="0" err="1"/>
              <a:t>qendror</a:t>
            </a:r>
            <a:r>
              <a:rPr lang="en-US" dirty="0"/>
              <a:t>, </a:t>
            </a:r>
            <a:r>
              <a:rPr lang="en-US" dirty="0" err="1"/>
              <a:t>ose</a:t>
            </a:r>
            <a:r>
              <a:rPr lang="en-US" dirty="0"/>
              <a:t> </a:t>
            </a:r>
            <a:r>
              <a:rPr lang="en-US" dirty="0" err="1"/>
              <a:t>njësisë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vetëqeverisjes</a:t>
            </a:r>
            <a:r>
              <a:rPr lang="en-US" dirty="0"/>
              <a:t> </a:t>
            </a:r>
            <a:r>
              <a:rPr lang="en-US" dirty="0" err="1"/>
              <a:t>vendore</a:t>
            </a:r>
            <a:r>
              <a:rPr lang="en-US" dirty="0"/>
              <a:t>.</a:t>
            </a:r>
          </a:p>
          <a:p>
            <a:r>
              <a:rPr lang="en-US" dirty="0" err="1"/>
              <a:t>Prona</a:t>
            </a:r>
            <a:r>
              <a:rPr lang="en-US" dirty="0"/>
              <a:t> e </a:t>
            </a:r>
            <a:r>
              <a:rPr lang="en-US" dirty="0" err="1"/>
              <a:t>inventarizuar</a:t>
            </a:r>
            <a:r>
              <a:rPr lang="en-US" dirty="0"/>
              <a:t> </a:t>
            </a:r>
            <a:r>
              <a:rPr lang="en-US" dirty="0" err="1"/>
              <a:t>është</a:t>
            </a:r>
            <a:r>
              <a:rPr lang="en-US" dirty="0"/>
              <a:t> </a:t>
            </a:r>
            <a:r>
              <a:rPr lang="en-US" dirty="0" err="1"/>
              <a:t>objekt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proceseve</a:t>
            </a:r>
            <a:r>
              <a:rPr lang="en-US" dirty="0"/>
              <a:t> </a:t>
            </a:r>
            <a:r>
              <a:rPr lang="en-US" dirty="0" err="1"/>
              <a:t>kalimtare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pronësisë</a:t>
            </a:r>
            <a:r>
              <a:rPr lang="en-US" dirty="0"/>
              <a:t>,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ligjit</a:t>
            </a:r>
            <a:r>
              <a:rPr lang="en-US" dirty="0"/>
              <a:t> nr.20/2020, “</a:t>
            </a:r>
            <a:r>
              <a:rPr lang="en-US" dirty="0" err="1"/>
              <a:t>Për</a:t>
            </a:r>
            <a:r>
              <a:rPr lang="en-US" dirty="0"/>
              <a:t> </a:t>
            </a:r>
            <a:r>
              <a:rPr lang="en-US" dirty="0" err="1"/>
              <a:t>përfundimin</a:t>
            </a:r>
            <a:r>
              <a:rPr lang="en-US" dirty="0"/>
              <a:t> e </a:t>
            </a:r>
            <a:r>
              <a:rPr lang="en-US" dirty="0" err="1"/>
              <a:t>proceseve</a:t>
            </a:r>
            <a:r>
              <a:rPr lang="en-US" dirty="0"/>
              <a:t> </a:t>
            </a:r>
            <a:r>
              <a:rPr lang="en-US" dirty="0" err="1"/>
              <a:t>kalimtare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pronësisë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 </a:t>
            </a:r>
            <a:r>
              <a:rPr lang="en-US" dirty="0" err="1"/>
              <a:t>Republikën</a:t>
            </a:r>
            <a:r>
              <a:rPr lang="en-US" dirty="0"/>
              <a:t> e </a:t>
            </a:r>
            <a:r>
              <a:rPr lang="en-US" dirty="0" err="1"/>
              <a:t>Shqipërisë</a:t>
            </a:r>
            <a:r>
              <a:rPr lang="en-US" dirty="0"/>
              <a:t>”.</a:t>
            </a:r>
          </a:p>
          <a:p>
            <a:r>
              <a:rPr lang="en-US" dirty="0" err="1"/>
              <a:t>Pronat</a:t>
            </a:r>
            <a:r>
              <a:rPr lang="en-US" dirty="0"/>
              <a:t> </a:t>
            </a:r>
            <a:r>
              <a:rPr lang="en-US" dirty="0" err="1"/>
              <a:t>që</a:t>
            </a:r>
            <a:r>
              <a:rPr lang="en-US" dirty="0"/>
              <a:t> </a:t>
            </a:r>
            <a:r>
              <a:rPr lang="en-US" dirty="0" err="1"/>
              <a:t>inventarizohen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transferohen</a:t>
            </a:r>
            <a:r>
              <a:rPr lang="en-US" dirty="0"/>
              <a:t> </a:t>
            </a:r>
            <a:r>
              <a:rPr lang="en-US" dirty="0" err="1"/>
              <a:t>rishtas</a:t>
            </a:r>
            <a:r>
              <a:rPr lang="en-US" dirty="0"/>
              <a:t>,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çdo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nënshtrohen</a:t>
            </a:r>
            <a:r>
              <a:rPr lang="en-US" dirty="0"/>
              <a:t> </a:t>
            </a:r>
            <a:r>
              <a:rPr lang="en-US" dirty="0" err="1"/>
              <a:t>përditësimit</a:t>
            </a:r>
            <a:r>
              <a:rPr lang="en-US" dirty="0"/>
              <a:t> </a:t>
            </a:r>
            <a:r>
              <a:rPr lang="en-US" dirty="0" err="1"/>
              <a:t>sipas</a:t>
            </a:r>
            <a:r>
              <a:rPr lang="en-US" dirty="0"/>
              <a:t> </a:t>
            </a:r>
            <a:r>
              <a:rPr lang="en-US" dirty="0" err="1"/>
              <a:t>rregullave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procedurave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parashikuara</a:t>
            </a:r>
            <a:r>
              <a:rPr lang="en-US" dirty="0"/>
              <a:t> </a:t>
            </a: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këtë</a:t>
            </a:r>
            <a:r>
              <a:rPr lang="en-US" dirty="0"/>
              <a:t> </a:t>
            </a:r>
            <a:r>
              <a:rPr lang="en-US" dirty="0" err="1"/>
              <a:t>vendim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368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2383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PROJEKT VENDIM  “PËR PËRCAKTIMIN E PROCEDURAVE TË HOLLËSISHME TË PËRDITËSIMIT TË LISTAVE TË PRONAVE SHTETËRORE DHE RREGULLAVE PËR BASHKËPUNIMIN NDËRMJET INSTITUCIONEVE”</vt:lpstr>
      <vt:lpstr>BAZA LIGJORE</vt:lpstr>
      <vt:lpstr>PËRKUFIZIME</vt:lpstr>
      <vt:lpstr>QëLLIMI I PROJEKTVENDIMIT</vt:lpstr>
      <vt:lpstr>RASTET KUR KRYHET PËRDITËSIMI I LISTËS DHE/OSE TË DHËNAVE TË PRONËS SË INVENTARIZUAR </vt:lpstr>
      <vt:lpstr>PROCEDURAT E HOLLËSISHME, DOKUMENTACIONI I PËRDITËSIMIT DHE RREGULLAT PËR BASHKËPUNIMIN NDËRMJET INSTITUCIONEVE</vt:lpstr>
      <vt:lpstr>MËNYRAT E TRAJTIMIT</vt:lpstr>
      <vt:lpstr>LISTA E PRONAVE SHTETËRORE QË PËRDITËSOHEN SHOQËROHET NGA DOKUMENTACIONI I MËPOSHTËM </vt:lpstr>
      <vt:lpstr>Kur përditësimi kryhet për një pronë apo një pjesë të saj, ekziston titull pronësie i të tretëve, i miratuar sipas legjislacionit të posaçëm procedura vihet në lëvizje nga:</vt:lpstr>
      <vt:lpstr>PËR PRONAT E PALUAJTSHME SHTETËRORE QË FIGUROJNË NË ADMINISTRIM TË INSTITUCIONEVE QENDRORE, APO NË PËRDORIM/PRONËSI TË NJËSIVE TË VETËQEVERISJES VENDORE, TË REGJISTRUARA APO JO NË REGJISTRAT KADASTRALË,  POR EKZISTON TITULL PRONËSIE NDAJ TË TRETËVE, I KRIJUAR SIPAS LEGJISLACIONIT TË POSAÇËM, VEPROHET SI MË POSHTË VIJON:</vt:lpstr>
      <vt:lpstr>STRUKTURAT E POSACME TË INSTITUCIONEVE QENDRORE DHE NJëSIVE TE VETEQEVERISJES VENDORE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VENDIM  “PWR KUSHTET, KRITERET DHE PROCEDURAT E PWRFITIMIT, TW POSEDUESVE TW NDWRTIMEVE PALEJE NW RASTET E FATKEQWSISW NATYRORE</dc:title>
  <dc:creator>Desara Leknikaj</dc:creator>
  <cp:lastModifiedBy>ERLIRA GJIKONDI</cp:lastModifiedBy>
  <cp:revision>44</cp:revision>
  <cp:lastPrinted>2022-12-12T09:46:05Z</cp:lastPrinted>
  <dcterms:created xsi:type="dcterms:W3CDTF">2022-12-12T07:40:57Z</dcterms:created>
  <dcterms:modified xsi:type="dcterms:W3CDTF">2022-12-12T12:26:24Z</dcterms:modified>
</cp:coreProperties>
</file>