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4" r:id="rId6"/>
    <p:sldId id="725" r:id="rId7"/>
    <p:sldId id="731" r:id="rId8"/>
    <p:sldId id="730" r:id="rId9"/>
    <p:sldId id="732" r:id="rId10"/>
    <p:sldId id="733" r:id="rId11"/>
    <p:sldId id="734" r:id="rId12"/>
    <p:sldId id="736" r:id="rId13"/>
    <p:sldId id="745" r:id="rId14"/>
  </p:sldIdLst>
  <p:sldSz cx="9144000" cy="6858000" type="screen4x3"/>
  <p:notesSz cx="9940925" cy="68087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0">
          <p15:clr>
            <a:srgbClr val="A4A3A4"/>
          </p15:clr>
        </p15:guide>
        <p15:guide id="2" orient="horz" pos="3158" userDrawn="1">
          <p15:clr>
            <a:srgbClr val="A4A3A4"/>
          </p15:clr>
        </p15:guide>
        <p15:guide id="3" orient="horz" pos="1888">
          <p15:clr>
            <a:srgbClr val="A4A3A4"/>
          </p15:clr>
        </p15:guide>
        <p15:guide id="4" orient="horz" pos="1752">
          <p15:clr>
            <a:srgbClr val="A4A3A4"/>
          </p15:clr>
        </p15:guide>
        <p15:guide id="5" orient="horz" pos="3249" userDrawn="1">
          <p15:clr>
            <a:srgbClr val="A4A3A4"/>
          </p15:clr>
        </p15:guide>
        <p15:guide id="6" orient="horz" pos="4319">
          <p15:clr>
            <a:srgbClr val="A4A3A4"/>
          </p15:clr>
        </p15:guide>
        <p15:guide id="7" orient="horz" pos="4065">
          <p15:clr>
            <a:srgbClr val="A4A3A4"/>
          </p15:clr>
        </p15:guide>
        <p15:guide id="8" pos="5420">
          <p15:clr>
            <a:srgbClr val="A4A3A4"/>
          </p15:clr>
        </p15:guide>
        <p15:guide id="9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dini Ada" initials="BA" lastIdx="15" clrIdx="0">
    <p:extLst>
      <p:ext uri="{19B8F6BF-5375-455C-9EA6-DF929625EA0E}">
        <p15:presenceInfo xmlns:p15="http://schemas.microsoft.com/office/powerpoint/2012/main" userId="S::ada.bedini@ada.gv.at::9f0d636b-18f2-4948-acbe-bf5db0692324" providerId="AD"/>
      </p:ext>
    </p:extLst>
  </p:cmAuthor>
  <p:cmAuthor id="2" name="Saliaga Vjola" initials="SV" lastIdx="4" clrIdx="1">
    <p:extLst>
      <p:ext uri="{19B8F6BF-5375-455C-9EA6-DF929625EA0E}">
        <p15:presenceInfo xmlns:p15="http://schemas.microsoft.com/office/powerpoint/2012/main" userId="S::vjola.saliaga@ada.gv.at::3449f13b-1151-4b72-85f5-51bdb83e97c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26280"/>
    <a:srgbClr val="3366FF"/>
    <a:srgbClr val="0099FF"/>
    <a:srgbClr val="568CDC"/>
    <a:srgbClr val="339933"/>
    <a:srgbClr val="008000"/>
    <a:srgbClr val="903C60"/>
    <a:srgbClr val="FF0066"/>
    <a:srgbClr val="FF33CC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0909" autoAdjust="0"/>
  </p:normalViewPr>
  <p:slideViewPr>
    <p:cSldViewPr showGuides="1">
      <p:cViewPr varScale="1">
        <p:scale>
          <a:sx n="106" d="100"/>
          <a:sy n="106" d="100"/>
        </p:scale>
        <p:origin x="1926" y="96"/>
      </p:cViewPr>
      <p:guideLst>
        <p:guide orient="horz" pos="2840"/>
        <p:guide orient="horz" pos="3158"/>
        <p:guide orient="horz" pos="1888"/>
        <p:guide orient="horz" pos="1752"/>
        <p:guide orient="horz" pos="3249"/>
        <p:guide orient="horz" pos="4319"/>
        <p:guide orient="horz" pos="4065"/>
        <p:guide pos="542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8" d="100"/>
          <a:sy n="118" d="100"/>
        </p:scale>
        <p:origin x="20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06EC7D-1A32-4744-8006-598591786D5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q-AL"/>
        </a:p>
      </dgm:t>
    </dgm:pt>
    <dgm:pt modelId="{38FEAB32-3AD3-4C40-B3A3-D72FBA8ED2FB}">
      <dgm:prSet phldrT="[Text]" custT="1"/>
      <dgm:spPr>
        <a:solidFill>
          <a:srgbClr val="326280"/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>
            <a:latin typeface="Veranda"/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i="1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Faza</a:t>
          </a:r>
          <a:r>
            <a:rPr lang="en-US" sz="16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I - </a:t>
          </a:r>
          <a:r>
            <a:rPr lang="sq-AL" sz="16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identifikimi i legjislacionit të BE-së në fushën e ujit, analizimi i legjislacionit shqiptar, krahasimi</a:t>
          </a:r>
          <a:r>
            <a:rPr lang="en-US" sz="16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sq-AL" sz="16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identifikimi i mangësive në legjislacionin shqiptar dhe hartimi i raportit me rekomandimet përkatëse</a:t>
          </a:r>
          <a:endParaRPr lang="sq-AL" sz="1600" i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10D0275-E87F-4B79-89D2-6C3D5A6649FA}" type="parTrans" cxnId="{92CD5F31-CDCB-48CD-A972-7421AD6A2F98}">
      <dgm:prSet/>
      <dgm:spPr/>
      <dgm:t>
        <a:bodyPr/>
        <a:lstStyle/>
        <a:p>
          <a:endParaRPr lang="sq-AL"/>
        </a:p>
      </dgm:t>
    </dgm:pt>
    <dgm:pt modelId="{E451C718-589B-4D91-B740-A55775453975}" type="sibTrans" cxnId="{92CD5F31-CDCB-48CD-A972-7421AD6A2F98}">
      <dgm:prSet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endParaRPr lang="sq-AL"/>
        </a:p>
      </dgm:t>
    </dgm:pt>
    <dgm:pt modelId="{1E31DCD0-FE72-4BE3-BA5E-E9D7B5269EF5}">
      <dgm:prSet phldrT="[Text]" custT="1"/>
      <dgm:spPr>
        <a:solidFill>
          <a:srgbClr val="326280"/>
        </a:solidFill>
      </dgm:spPr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Si </a:t>
          </a:r>
          <a:r>
            <a:rPr lang="en-US" sz="1600" i="1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rezultat</a:t>
          </a:r>
          <a:r>
            <a:rPr lang="en-US" sz="16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u </a:t>
          </a:r>
          <a:r>
            <a:rPr lang="en-US" sz="1600" i="1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hartua</a:t>
          </a:r>
          <a:r>
            <a:rPr lang="en-US" sz="16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600" i="1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projektligji</a:t>
          </a:r>
          <a:r>
            <a:rPr lang="en-US" sz="16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I </a:t>
          </a:r>
          <a:r>
            <a:rPr lang="en-US" sz="1600" i="1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ri</a:t>
          </a:r>
          <a:r>
            <a:rPr lang="en-US" sz="16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600" i="1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për</a:t>
          </a:r>
          <a:r>
            <a:rPr lang="en-US" sz="16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“</a:t>
          </a:r>
          <a:r>
            <a:rPr lang="en-US" sz="1600" i="1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Burimet</a:t>
          </a:r>
          <a:r>
            <a:rPr lang="en-US" sz="16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600" i="1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Ujore</a:t>
          </a:r>
          <a:r>
            <a:rPr lang="en-US" sz="16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” </a:t>
          </a:r>
          <a:r>
            <a:rPr lang="en-US" sz="1600" i="1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dhe</a:t>
          </a:r>
          <a:r>
            <a:rPr lang="en-US" sz="16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 12 </a:t>
          </a:r>
          <a:r>
            <a:rPr lang="en-US" sz="1600" i="1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aktet</a:t>
          </a:r>
          <a:r>
            <a:rPr lang="en-US" sz="16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600" i="1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nënligjore</a:t>
          </a:r>
          <a:r>
            <a:rPr lang="en-US" sz="16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600" i="1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të</a:t>
          </a:r>
          <a:r>
            <a:rPr lang="en-US" sz="16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600" i="1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cilat</a:t>
          </a:r>
          <a:r>
            <a:rPr lang="en-US" sz="16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600" i="1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përafrojnë</a:t>
          </a:r>
          <a:r>
            <a:rPr lang="en-US" sz="16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600" i="1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direktivat</a:t>
          </a:r>
          <a:r>
            <a:rPr lang="en-US" sz="16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e BE</a:t>
          </a:r>
          <a:endParaRPr lang="sq-AL" sz="1600" i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DF9A14E-29B4-4AF8-ADA3-2632F58B362E}" type="parTrans" cxnId="{1B61FEAD-A5A3-4CBB-B5EA-C26184B1CBE6}">
      <dgm:prSet/>
      <dgm:spPr/>
      <dgm:t>
        <a:bodyPr/>
        <a:lstStyle/>
        <a:p>
          <a:endParaRPr lang="sq-AL"/>
        </a:p>
      </dgm:t>
    </dgm:pt>
    <dgm:pt modelId="{3CC9DBB9-7B89-4DE2-B0FE-F8742DCE6AB9}" type="sibTrans" cxnId="{1B61FEAD-A5A3-4CBB-B5EA-C26184B1CBE6}">
      <dgm:prSet/>
      <dgm:spPr/>
      <dgm:t>
        <a:bodyPr/>
        <a:lstStyle/>
        <a:p>
          <a:endParaRPr lang="sq-AL"/>
        </a:p>
      </dgm:t>
    </dgm:pt>
    <dgm:pt modelId="{650163E0-B5FB-4CE6-B4A3-C98575415F91}">
      <dgm:prSet custT="1"/>
      <dgm:spPr>
        <a:solidFill>
          <a:srgbClr val="326280"/>
        </a:solidFill>
      </dgm:spPr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en-US" sz="1600" i="1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Në</a:t>
          </a:r>
          <a:r>
            <a:rPr lang="en-US" altLang="en-US" sz="16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altLang="en-US" sz="1600" i="1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vijim</a:t>
          </a:r>
          <a:r>
            <a:rPr lang="en-US" altLang="en-US" sz="16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altLang="en-US" sz="1600" i="1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të</a:t>
          </a:r>
          <a:r>
            <a:rPr lang="en-US" altLang="en-US" sz="16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altLang="en-US" sz="1600" i="1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analizës</a:t>
          </a:r>
          <a:r>
            <a:rPr lang="en-US" altLang="en-US" sz="16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sq-AL" altLang="en-US" sz="16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lindi nevoja e hartimit të ligjit të ri për menaxhimin e </a:t>
          </a:r>
          <a:r>
            <a:rPr lang="en-US" altLang="en-US" sz="1600" i="1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burimeve</a:t>
          </a:r>
          <a:r>
            <a:rPr lang="en-US" altLang="en-US" sz="16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altLang="en-US" sz="1600" i="1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ujore</a:t>
          </a:r>
          <a:r>
            <a:rPr lang="sq-AL" altLang="en-US" sz="16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në </a:t>
          </a:r>
          <a:r>
            <a:rPr lang="sq-AL" altLang="en-US" sz="16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Shqipëri</a:t>
          </a:r>
          <a:endParaRPr lang="sq-AL" sz="1000" dirty="0"/>
        </a:p>
      </dgm:t>
    </dgm:pt>
    <dgm:pt modelId="{6ACF0A5C-58A7-4D3F-87A9-C04DB0C0D431}" type="parTrans" cxnId="{FF6A444D-B21F-4491-9635-D0A49BA9B485}">
      <dgm:prSet/>
      <dgm:spPr/>
      <dgm:t>
        <a:bodyPr/>
        <a:lstStyle/>
        <a:p>
          <a:endParaRPr lang="sq-AL"/>
        </a:p>
      </dgm:t>
    </dgm:pt>
    <dgm:pt modelId="{A522932B-1EB2-4CF6-A1FF-1A836B684463}" type="sibTrans" cxnId="{FF6A444D-B21F-4491-9635-D0A49BA9B485}">
      <dgm:prSet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endParaRPr lang="sq-AL"/>
        </a:p>
      </dgm:t>
    </dgm:pt>
    <dgm:pt modelId="{E7C03ACA-7A1B-443C-8D66-DDC3E330CB2C}">
      <dgm:prSet custT="1"/>
      <dgm:spPr>
        <a:solidFill>
          <a:srgbClr val="326280"/>
        </a:solidFill>
      </dgm:spPr>
      <dgm:t>
        <a:bodyPr/>
        <a:lstStyle/>
        <a:p>
          <a:pPr algn="just"/>
          <a:r>
            <a:rPr lang="sq-AL" altLang="en-US" sz="16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altLang="en-US" sz="1600" i="1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Faza</a:t>
          </a:r>
          <a:r>
            <a:rPr lang="en-US" altLang="en-US" sz="16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II- </a:t>
          </a:r>
          <a:r>
            <a:rPr lang="sq-AL" altLang="en-US" sz="16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hartimi i planit për përfshirjen e direktivave në legjislacionin vendas, krijimi i strukturës së normave ligjore, hartimi i normave të reja ligjore dhe hartimi i akteve nënligjore përkatëse</a:t>
          </a:r>
          <a:endParaRPr lang="en-US" altLang="en-US" sz="1600" i="1" dirty="0" smtClean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1CE8142-5EE5-4E87-8832-5DA246E439F8}" type="parTrans" cxnId="{D7AF6815-2160-468E-94A6-001A7224FCFE}">
      <dgm:prSet/>
      <dgm:spPr/>
      <dgm:t>
        <a:bodyPr/>
        <a:lstStyle/>
        <a:p>
          <a:endParaRPr lang="sq-AL"/>
        </a:p>
      </dgm:t>
    </dgm:pt>
    <dgm:pt modelId="{140C1654-0D4D-45F4-A4B1-D9441772593A}" type="sibTrans" cxnId="{D7AF6815-2160-468E-94A6-001A7224FCFE}">
      <dgm:prSet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endParaRPr lang="sq-AL"/>
        </a:p>
      </dgm:t>
    </dgm:pt>
    <dgm:pt modelId="{7F65FA51-CD61-4454-B1B1-7C802B672588}" type="pres">
      <dgm:prSet presAssocID="{7606EC7D-1A32-4744-8006-598591786D5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sq-AL"/>
        </a:p>
      </dgm:t>
    </dgm:pt>
    <dgm:pt modelId="{BB8C3E6C-26A8-494D-BB75-B71F3FED033B}" type="pres">
      <dgm:prSet presAssocID="{7606EC7D-1A32-4744-8006-598591786D51}" presName="dummyMaxCanvas" presStyleCnt="0">
        <dgm:presLayoutVars/>
      </dgm:prSet>
      <dgm:spPr/>
    </dgm:pt>
    <dgm:pt modelId="{0C3B3BC2-A88D-4680-B459-390253A313C8}" type="pres">
      <dgm:prSet presAssocID="{7606EC7D-1A32-4744-8006-598591786D51}" presName="FourNodes_1" presStyleLbl="node1" presStyleIdx="0" presStyleCnt="4" custScaleX="107269" custScaleY="126229" custLinFactNeighborX="10828" custLinFactNeighborY="0">
        <dgm:presLayoutVars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13735B25-1C9D-47CE-8A3D-94BFCA1D75A8}" type="pres">
      <dgm:prSet presAssocID="{7606EC7D-1A32-4744-8006-598591786D51}" presName="FourNodes_2" presStyleLbl="node1" presStyleIdx="1" presStyleCnt="4" custScaleX="107164" custLinFactNeighborX="2400" custLinFactNeighborY="567">
        <dgm:presLayoutVars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1824BDA4-91AC-4A1D-AA4E-8EE730E2B858}" type="pres">
      <dgm:prSet presAssocID="{7606EC7D-1A32-4744-8006-598591786D51}" presName="FourNodes_3" presStyleLbl="node1" presStyleIdx="2" presStyleCnt="4" custScaleX="106269" custLinFactNeighborX="-6449" custLinFactNeighborY="-7017">
        <dgm:presLayoutVars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214B08E3-4F10-4B52-82DE-5F1AFBFF77D2}" type="pres">
      <dgm:prSet presAssocID="{7606EC7D-1A32-4744-8006-598591786D51}" presName="FourNodes_4" presStyleLbl="node1" presStyleIdx="3" presStyleCnt="4" custScaleX="105736" custLinFactNeighborX="-14710" custLinFactNeighborY="-17049">
        <dgm:presLayoutVars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57974954-A522-4B1F-97A5-8B0CD950B529}" type="pres">
      <dgm:prSet presAssocID="{7606EC7D-1A32-4744-8006-598591786D51}" presName="FourConn_1-2" presStyleLbl="fgAccFollowNode1" presStyleIdx="0" presStyleCnt="3" custLinFactX="11870" custLinFactNeighborX="100000" custLinFactNeighborY="2656">
        <dgm:presLayoutVars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4632973C-856C-4FE5-90D3-A98C1DF5D8E0}" type="pres">
      <dgm:prSet presAssocID="{7606EC7D-1A32-4744-8006-598591786D51}" presName="FourConn_2-3" presStyleLbl="fgAccFollowNode1" presStyleIdx="1" presStyleCnt="3" custLinFactNeighborX="19019" custLinFactNeighborY="-22696">
        <dgm:presLayoutVars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20316284-8908-45AE-A981-AC2FCC78104E}" type="pres">
      <dgm:prSet presAssocID="{7606EC7D-1A32-4744-8006-598591786D51}" presName="FourConn_3-4" presStyleLbl="fgAccFollowNode1" presStyleIdx="2" presStyleCnt="3" custLinFactNeighborX="-57273" custLinFactNeighborY="-21473">
        <dgm:presLayoutVars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5E8657DF-1D42-48EA-82C0-59507D27B060}" type="pres">
      <dgm:prSet presAssocID="{7606EC7D-1A32-4744-8006-598591786D5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79F688FD-BC21-4CA2-B8E0-6855F847D714}" type="pres">
      <dgm:prSet presAssocID="{7606EC7D-1A32-4744-8006-598591786D5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6AA25B40-8311-40CE-B719-016D5C4894AE}" type="pres">
      <dgm:prSet presAssocID="{7606EC7D-1A32-4744-8006-598591786D5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14D7C9DA-BE1D-4D74-A960-371E408D20F7}" type="pres">
      <dgm:prSet presAssocID="{7606EC7D-1A32-4744-8006-598591786D5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q-AL"/>
        </a:p>
      </dgm:t>
    </dgm:pt>
  </dgm:ptLst>
  <dgm:cxnLst>
    <dgm:cxn modelId="{1B61FEAD-A5A3-4CBB-B5EA-C26184B1CBE6}" srcId="{7606EC7D-1A32-4744-8006-598591786D51}" destId="{1E31DCD0-FE72-4BE3-BA5E-E9D7B5269EF5}" srcOrd="3" destOrd="0" parTransId="{2DF9A14E-29B4-4AF8-ADA3-2632F58B362E}" sibTransId="{3CC9DBB9-7B89-4DE2-B0FE-F8742DCE6AB9}"/>
    <dgm:cxn modelId="{93C33719-DB61-441D-9317-50B7CC4C666D}" type="presOf" srcId="{7606EC7D-1A32-4744-8006-598591786D51}" destId="{7F65FA51-CD61-4454-B1B1-7C802B672588}" srcOrd="0" destOrd="0" presId="urn:microsoft.com/office/officeart/2005/8/layout/vProcess5"/>
    <dgm:cxn modelId="{FF6A444D-B21F-4491-9635-D0A49BA9B485}" srcId="{7606EC7D-1A32-4744-8006-598591786D51}" destId="{650163E0-B5FB-4CE6-B4A3-C98575415F91}" srcOrd="2" destOrd="0" parTransId="{6ACF0A5C-58A7-4D3F-87A9-C04DB0C0D431}" sibTransId="{A522932B-1EB2-4CF6-A1FF-1A836B684463}"/>
    <dgm:cxn modelId="{36BD88EC-0BED-4385-BA5D-5D164E3AEAEE}" type="presOf" srcId="{38FEAB32-3AD3-4C40-B3A3-D72FBA8ED2FB}" destId="{0C3B3BC2-A88D-4680-B459-390253A313C8}" srcOrd="0" destOrd="0" presId="urn:microsoft.com/office/officeart/2005/8/layout/vProcess5"/>
    <dgm:cxn modelId="{FE7F34CF-6AF6-44B4-97B4-15C29B13FE34}" type="presOf" srcId="{1E31DCD0-FE72-4BE3-BA5E-E9D7B5269EF5}" destId="{14D7C9DA-BE1D-4D74-A960-371E408D20F7}" srcOrd="1" destOrd="0" presId="urn:microsoft.com/office/officeart/2005/8/layout/vProcess5"/>
    <dgm:cxn modelId="{227C17F1-7ABE-4547-BB20-6D12CF5559CF}" type="presOf" srcId="{A522932B-1EB2-4CF6-A1FF-1A836B684463}" destId="{20316284-8908-45AE-A981-AC2FCC78104E}" srcOrd="0" destOrd="0" presId="urn:microsoft.com/office/officeart/2005/8/layout/vProcess5"/>
    <dgm:cxn modelId="{94A68C48-F891-4C5C-9237-17BB2E2C0D5C}" type="presOf" srcId="{1E31DCD0-FE72-4BE3-BA5E-E9D7B5269EF5}" destId="{214B08E3-4F10-4B52-82DE-5F1AFBFF77D2}" srcOrd="0" destOrd="0" presId="urn:microsoft.com/office/officeart/2005/8/layout/vProcess5"/>
    <dgm:cxn modelId="{C4CAFA0E-EC7C-41B0-B416-F2F2CD9012A6}" type="presOf" srcId="{E7C03ACA-7A1B-443C-8D66-DDC3E330CB2C}" destId="{79F688FD-BC21-4CA2-B8E0-6855F847D714}" srcOrd="1" destOrd="0" presId="urn:microsoft.com/office/officeart/2005/8/layout/vProcess5"/>
    <dgm:cxn modelId="{D64CCAE7-B943-413D-8203-3124BA517EA3}" type="presOf" srcId="{E451C718-589B-4D91-B740-A55775453975}" destId="{57974954-A522-4B1F-97A5-8B0CD950B529}" srcOrd="0" destOrd="0" presId="urn:microsoft.com/office/officeart/2005/8/layout/vProcess5"/>
    <dgm:cxn modelId="{4F342647-7645-4BA0-894D-CAFDB38FBF80}" type="presOf" srcId="{650163E0-B5FB-4CE6-B4A3-C98575415F91}" destId="{6AA25B40-8311-40CE-B719-016D5C4894AE}" srcOrd="1" destOrd="0" presId="urn:microsoft.com/office/officeart/2005/8/layout/vProcess5"/>
    <dgm:cxn modelId="{13D796D3-BDF7-4C6B-9EF5-755023AE60FE}" type="presOf" srcId="{140C1654-0D4D-45F4-A4B1-D9441772593A}" destId="{4632973C-856C-4FE5-90D3-A98C1DF5D8E0}" srcOrd="0" destOrd="0" presId="urn:microsoft.com/office/officeart/2005/8/layout/vProcess5"/>
    <dgm:cxn modelId="{0BBA8B4C-C99D-4A35-9E5F-CBFAAEDB0C9B}" type="presOf" srcId="{38FEAB32-3AD3-4C40-B3A3-D72FBA8ED2FB}" destId="{5E8657DF-1D42-48EA-82C0-59507D27B060}" srcOrd="1" destOrd="0" presId="urn:microsoft.com/office/officeart/2005/8/layout/vProcess5"/>
    <dgm:cxn modelId="{D17EA8BA-0C3C-4C01-9522-65D50F8FE0A6}" type="presOf" srcId="{650163E0-B5FB-4CE6-B4A3-C98575415F91}" destId="{1824BDA4-91AC-4A1D-AA4E-8EE730E2B858}" srcOrd="0" destOrd="0" presId="urn:microsoft.com/office/officeart/2005/8/layout/vProcess5"/>
    <dgm:cxn modelId="{22D11913-F04C-464C-BE8F-EA21F4A61E01}" type="presOf" srcId="{E7C03ACA-7A1B-443C-8D66-DDC3E330CB2C}" destId="{13735B25-1C9D-47CE-8A3D-94BFCA1D75A8}" srcOrd="0" destOrd="0" presId="urn:microsoft.com/office/officeart/2005/8/layout/vProcess5"/>
    <dgm:cxn modelId="{92CD5F31-CDCB-48CD-A972-7421AD6A2F98}" srcId="{7606EC7D-1A32-4744-8006-598591786D51}" destId="{38FEAB32-3AD3-4C40-B3A3-D72FBA8ED2FB}" srcOrd="0" destOrd="0" parTransId="{310D0275-E87F-4B79-89D2-6C3D5A6649FA}" sibTransId="{E451C718-589B-4D91-B740-A55775453975}"/>
    <dgm:cxn modelId="{D7AF6815-2160-468E-94A6-001A7224FCFE}" srcId="{7606EC7D-1A32-4744-8006-598591786D51}" destId="{E7C03ACA-7A1B-443C-8D66-DDC3E330CB2C}" srcOrd="1" destOrd="0" parTransId="{91CE8142-5EE5-4E87-8832-5DA246E439F8}" sibTransId="{140C1654-0D4D-45F4-A4B1-D9441772593A}"/>
    <dgm:cxn modelId="{A89FE575-9BBE-4C28-93CE-E8DD9EAB1629}" type="presParOf" srcId="{7F65FA51-CD61-4454-B1B1-7C802B672588}" destId="{BB8C3E6C-26A8-494D-BB75-B71F3FED033B}" srcOrd="0" destOrd="0" presId="urn:microsoft.com/office/officeart/2005/8/layout/vProcess5"/>
    <dgm:cxn modelId="{6F58EDA2-4A1B-4C1B-A789-15B2E1A0422D}" type="presParOf" srcId="{7F65FA51-CD61-4454-B1B1-7C802B672588}" destId="{0C3B3BC2-A88D-4680-B459-390253A313C8}" srcOrd="1" destOrd="0" presId="urn:microsoft.com/office/officeart/2005/8/layout/vProcess5"/>
    <dgm:cxn modelId="{088E47A1-B7AB-4D41-A7CE-595227DC98B1}" type="presParOf" srcId="{7F65FA51-CD61-4454-B1B1-7C802B672588}" destId="{13735B25-1C9D-47CE-8A3D-94BFCA1D75A8}" srcOrd="2" destOrd="0" presId="urn:microsoft.com/office/officeart/2005/8/layout/vProcess5"/>
    <dgm:cxn modelId="{AC632C73-DD64-4923-8F50-9DF78F279871}" type="presParOf" srcId="{7F65FA51-CD61-4454-B1B1-7C802B672588}" destId="{1824BDA4-91AC-4A1D-AA4E-8EE730E2B858}" srcOrd="3" destOrd="0" presId="urn:microsoft.com/office/officeart/2005/8/layout/vProcess5"/>
    <dgm:cxn modelId="{99871FEE-3FDE-4E3A-B772-1C97083A35DC}" type="presParOf" srcId="{7F65FA51-CD61-4454-B1B1-7C802B672588}" destId="{214B08E3-4F10-4B52-82DE-5F1AFBFF77D2}" srcOrd="4" destOrd="0" presId="urn:microsoft.com/office/officeart/2005/8/layout/vProcess5"/>
    <dgm:cxn modelId="{871ED3CF-725F-4171-9889-0C0BED42F531}" type="presParOf" srcId="{7F65FA51-CD61-4454-B1B1-7C802B672588}" destId="{57974954-A522-4B1F-97A5-8B0CD950B529}" srcOrd="5" destOrd="0" presId="urn:microsoft.com/office/officeart/2005/8/layout/vProcess5"/>
    <dgm:cxn modelId="{C1235D2F-AAEA-4560-A54D-9E3AF27DFAC0}" type="presParOf" srcId="{7F65FA51-CD61-4454-B1B1-7C802B672588}" destId="{4632973C-856C-4FE5-90D3-A98C1DF5D8E0}" srcOrd="6" destOrd="0" presId="urn:microsoft.com/office/officeart/2005/8/layout/vProcess5"/>
    <dgm:cxn modelId="{B0DEECBD-C637-49A8-BD74-9BC957A4E24C}" type="presParOf" srcId="{7F65FA51-CD61-4454-B1B1-7C802B672588}" destId="{20316284-8908-45AE-A981-AC2FCC78104E}" srcOrd="7" destOrd="0" presId="urn:microsoft.com/office/officeart/2005/8/layout/vProcess5"/>
    <dgm:cxn modelId="{84A7C188-C48B-4271-AE27-F9CC7FA493FA}" type="presParOf" srcId="{7F65FA51-CD61-4454-B1B1-7C802B672588}" destId="{5E8657DF-1D42-48EA-82C0-59507D27B060}" srcOrd="8" destOrd="0" presId="urn:microsoft.com/office/officeart/2005/8/layout/vProcess5"/>
    <dgm:cxn modelId="{22839E6E-9ECF-412B-87D2-73073DCB7323}" type="presParOf" srcId="{7F65FA51-CD61-4454-B1B1-7C802B672588}" destId="{79F688FD-BC21-4CA2-B8E0-6855F847D714}" srcOrd="9" destOrd="0" presId="urn:microsoft.com/office/officeart/2005/8/layout/vProcess5"/>
    <dgm:cxn modelId="{73629087-E6A6-46AE-9ACD-FE2658E4C38F}" type="presParOf" srcId="{7F65FA51-CD61-4454-B1B1-7C802B672588}" destId="{6AA25B40-8311-40CE-B719-016D5C4894AE}" srcOrd="10" destOrd="0" presId="urn:microsoft.com/office/officeart/2005/8/layout/vProcess5"/>
    <dgm:cxn modelId="{58BB590E-AF75-4FC8-886E-9BA1B5112726}" type="presParOf" srcId="{7F65FA51-CD61-4454-B1B1-7C802B672588}" destId="{14D7C9DA-BE1D-4D74-A960-371E408D20F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98658F-C07C-4230-BE45-606BA9CA6035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E2BEBF87-D836-427F-B50B-AA618A70B3A5}">
      <dgm:prSet custT="1"/>
      <dgm:spPr/>
      <dgm:t>
        <a:bodyPr/>
        <a:lstStyle/>
        <a:p>
          <a:endParaRPr lang="en-US" sz="1400" i="1" dirty="0" smtClean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r>
            <a:rPr lang="en-US" sz="14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Draft </a:t>
          </a:r>
          <a:r>
            <a:rPr lang="en-US" sz="14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ligji</a:t>
          </a:r>
          <a:r>
            <a:rPr lang="en-US" sz="14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“</a:t>
          </a:r>
          <a:r>
            <a:rPr lang="en-US" sz="14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Për</a:t>
          </a:r>
          <a:r>
            <a:rPr lang="en-US" sz="14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burimet</a:t>
          </a:r>
          <a:r>
            <a:rPr lang="en-US" sz="14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Ujore</a:t>
          </a:r>
          <a:r>
            <a:rPr lang="en-US" sz="14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” </a:t>
          </a:r>
          <a:r>
            <a:rPr lang="en-US" sz="14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i</a:t>
          </a:r>
          <a:r>
            <a:rPr lang="en-US" sz="14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konsultuar</a:t>
          </a:r>
          <a:r>
            <a:rPr lang="en-US" sz="14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, (180 Nene)</a:t>
          </a:r>
          <a:endParaRPr lang="sq-AL" sz="1400" dirty="0"/>
        </a:p>
      </dgm:t>
    </dgm:pt>
    <dgm:pt modelId="{D89C6831-2369-4F52-A3B9-C3B833032B6E}" type="parTrans" cxnId="{8687BE16-698D-444C-A75F-36745CA1966A}">
      <dgm:prSet/>
      <dgm:spPr/>
      <dgm:t>
        <a:bodyPr/>
        <a:lstStyle/>
        <a:p>
          <a:endParaRPr lang="sq-AL"/>
        </a:p>
      </dgm:t>
    </dgm:pt>
    <dgm:pt modelId="{5EA83742-D9C0-48E7-9675-2FDD84E43771}" type="sibTrans" cxnId="{8687BE16-698D-444C-A75F-36745CA1966A}">
      <dgm:prSet/>
      <dgm:spPr/>
      <dgm:t>
        <a:bodyPr/>
        <a:lstStyle/>
        <a:p>
          <a:endParaRPr lang="sq-AL"/>
        </a:p>
      </dgm:t>
    </dgm:pt>
    <dgm:pt modelId="{31B7A54D-15F9-4526-B0EE-F4A1146EEF21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i="1" dirty="0" smtClean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i="1" dirty="0" smtClean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Gjatë</a:t>
          </a:r>
          <a:r>
            <a:rPr lang="en-US" sz="14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vitit</a:t>
          </a:r>
          <a:r>
            <a:rPr lang="en-US" sz="14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2021 </a:t>
          </a:r>
          <a:r>
            <a:rPr lang="en-US" sz="14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dhe</a:t>
          </a:r>
          <a:r>
            <a:rPr lang="en-US" sz="14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2022, 10 </a:t>
          </a:r>
          <a:r>
            <a:rPr lang="en-US" sz="14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takime</a:t>
          </a:r>
          <a:r>
            <a:rPr lang="en-US" sz="14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të</a:t>
          </a:r>
          <a:r>
            <a:rPr lang="en-US" sz="14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zhvilluara</a:t>
          </a:r>
          <a:r>
            <a:rPr lang="en-US" sz="14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; 9 </a:t>
          </a:r>
          <a:r>
            <a:rPr lang="en-US" sz="14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institucione</a:t>
          </a:r>
          <a:r>
            <a:rPr lang="en-US" sz="14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pjesë</a:t>
          </a:r>
          <a:r>
            <a:rPr lang="en-US" sz="14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e </a:t>
          </a:r>
          <a:r>
            <a:rPr lang="en-US" sz="14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Grupit</a:t>
          </a:r>
          <a:r>
            <a:rPr lang="en-US" sz="14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të</a:t>
          </a:r>
          <a:r>
            <a:rPr lang="en-US" sz="14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Punës</a:t>
          </a:r>
          <a:endParaRPr lang="en-US" sz="1400" i="1" dirty="0" smtClean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lvl="0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q-AL" sz="1400" dirty="0">
            <a:latin typeface="Veranda"/>
          </a:endParaRPr>
        </a:p>
      </dgm:t>
    </dgm:pt>
    <dgm:pt modelId="{8DE78772-451A-4D06-AF4F-0AAB5D514002}" type="sibTrans" cxnId="{21609D4B-7D16-44E0-BBD6-6275DA6A6163}">
      <dgm:prSet/>
      <dgm:spPr/>
      <dgm:t>
        <a:bodyPr/>
        <a:lstStyle/>
        <a:p>
          <a:endParaRPr lang="sq-AL"/>
        </a:p>
      </dgm:t>
    </dgm:pt>
    <dgm:pt modelId="{A8849500-D0CC-495A-939F-48805B4C929E}" type="parTrans" cxnId="{21609D4B-7D16-44E0-BBD6-6275DA6A6163}">
      <dgm:prSet/>
      <dgm:spPr/>
      <dgm:t>
        <a:bodyPr/>
        <a:lstStyle/>
        <a:p>
          <a:endParaRPr lang="sq-AL"/>
        </a:p>
      </dgm:t>
    </dgm:pt>
    <dgm:pt modelId="{FA7ED56B-23F1-4C6B-BCD3-9233EDE9789D}" type="pres">
      <dgm:prSet presAssocID="{B398658F-C07C-4230-BE45-606BA9CA6035}" presName="Name0" presStyleCnt="0">
        <dgm:presLayoutVars>
          <dgm:dir/>
          <dgm:resizeHandles val="exact"/>
        </dgm:presLayoutVars>
      </dgm:prSet>
      <dgm:spPr/>
    </dgm:pt>
    <dgm:pt modelId="{43723FC0-EA2D-4BC1-BA83-DB0BD7BB997D}" type="pres">
      <dgm:prSet presAssocID="{B398658F-C07C-4230-BE45-606BA9CA6035}" presName="fgShape" presStyleLbl="fgShp" presStyleIdx="0" presStyleCnt="1"/>
      <dgm:spPr/>
    </dgm:pt>
    <dgm:pt modelId="{6B8B95B5-1443-4BFD-9956-5BD9FC1ED049}" type="pres">
      <dgm:prSet presAssocID="{B398658F-C07C-4230-BE45-606BA9CA6035}" presName="linComp" presStyleCnt="0"/>
      <dgm:spPr/>
    </dgm:pt>
    <dgm:pt modelId="{E0DE0A3A-70FD-48FA-B507-7D8F6B284549}" type="pres">
      <dgm:prSet presAssocID="{31B7A54D-15F9-4526-B0EE-F4A1146EEF21}" presName="compNode" presStyleCnt="0"/>
      <dgm:spPr/>
    </dgm:pt>
    <dgm:pt modelId="{80A6C084-EDAB-4038-AA37-A70E66B337B0}" type="pres">
      <dgm:prSet presAssocID="{31B7A54D-15F9-4526-B0EE-F4A1146EEF21}" presName="bkgdShape" presStyleLbl="node1" presStyleIdx="0" presStyleCnt="2" custLinFactNeighborX="-87" custLinFactNeighborY="120"/>
      <dgm:spPr/>
      <dgm:t>
        <a:bodyPr/>
        <a:lstStyle/>
        <a:p>
          <a:endParaRPr lang="sq-AL"/>
        </a:p>
      </dgm:t>
    </dgm:pt>
    <dgm:pt modelId="{0738E734-41D7-41A5-A502-951157C3874D}" type="pres">
      <dgm:prSet presAssocID="{31B7A54D-15F9-4526-B0EE-F4A1146EEF21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BDB28EC3-A7FE-42CA-82C6-0AB677DC39DB}" type="pres">
      <dgm:prSet presAssocID="{31B7A54D-15F9-4526-B0EE-F4A1146EEF21}" presName="invisiNode" presStyleLbl="node1" presStyleIdx="0" presStyleCnt="2"/>
      <dgm:spPr/>
    </dgm:pt>
    <dgm:pt modelId="{962E6149-502B-492E-94F4-C09258C7B4DE}" type="pres">
      <dgm:prSet presAssocID="{31B7A54D-15F9-4526-B0EE-F4A1146EEF21}" presName="imagNode" presStyleLbl="fgImgPlace1" presStyleIdx="0" presStyleCnt="2" custLinFactNeighborX="50402" custLinFactNeighborY="407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BEF8016-D63C-44D3-82F4-0E1A5639C580}" type="pres">
      <dgm:prSet presAssocID="{8DE78772-451A-4D06-AF4F-0AAB5D514002}" presName="sibTrans" presStyleLbl="sibTrans2D1" presStyleIdx="0" presStyleCnt="0"/>
      <dgm:spPr/>
      <dgm:t>
        <a:bodyPr/>
        <a:lstStyle/>
        <a:p>
          <a:endParaRPr lang="sq-AL"/>
        </a:p>
      </dgm:t>
    </dgm:pt>
    <dgm:pt modelId="{9DB904C8-6378-4314-B7A8-F5F2B3327162}" type="pres">
      <dgm:prSet presAssocID="{E2BEBF87-D836-427F-B50B-AA618A70B3A5}" presName="compNode" presStyleCnt="0"/>
      <dgm:spPr/>
    </dgm:pt>
    <dgm:pt modelId="{4BFD5D47-EAE3-4148-B6EF-A0D4B51D6950}" type="pres">
      <dgm:prSet presAssocID="{E2BEBF87-D836-427F-B50B-AA618A70B3A5}" presName="bkgdShape" presStyleLbl="node1" presStyleIdx="1" presStyleCnt="2" custLinFactNeighborX="427" custLinFactNeighborY="120"/>
      <dgm:spPr/>
      <dgm:t>
        <a:bodyPr/>
        <a:lstStyle/>
        <a:p>
          <a:endParaRPr lang="sq-AL"/>
        </a:p>
      </dgm:t>
    </dgm:pt>
    <dgm:pt modelId="{31028E4E-E7D5-49A8-9417-7FEEC8CE76D7}" type="pres">
      <dgm:prSet presAssocID="{E2BEBF87-D836-427F-B50B-AA618A70B3A5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B66CAE1B-C624-4986-AB42-6D8915008817}" type="pres">
      <dgm:prSet presAssocID="{E2BEBF87-D836-427F-B50B-AA618A70B3A5}" presName="invisiNode" presStyleLbl="node1" presStyleIdx="1" presStyleCnt="2"/>
      <dgm:spPr/>
    </dgm:pt>
    <dgm:pt modelId="{B366CF38-E8C2-446B-9E70-FC893C96D60C}" type="pres">
      <dgm:prSet presAssocID="{E2BEBF87-D836-427F-B50B-AA618A70B3A5}" presName="imagNode" presStyleLbl="fgImgPlace1" presStyleIdx="1" presStyleCnt="2" custLinFactNeighborX="-43344" custLinFactNeighborY="4718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DE161770-227E-4798-9989-DE95CBB424ED}" type="presOf" srcId="{31B7A54D-15F9-4526-B0EE-F4A1146EEF21}" destId="{80A6C084-EDAB-4038-AA37-A70E66B337B0}" srcOrd="0" destOrd="0" presId="urn:microsoft.com/office/officeart/2005/8/layout/hList7"/>
    <dgm:cxn modelId="{8687BE16-698D-444C-A75F-36745CA1966A}" srcId="{B398658F-C07C-4230-BE45-606BA9CA6035}" destId="{E2BEBF87-D836-427F-B50B-AA618A70B3A5}" srcOrd="1" destOrd="0" parTransId="{D89C6831-2369-4F52-A3B9-C3B833032B6E}" sibTransId="{5EA83742-D9C0-48E7-9675-2FDD84E43771}"/>
    <dgm:cxn modelId="{290ED854-3D0C-4FEC-A94A-AE16DA6A9DD5}" type="presOf" srcId="{8DE78772-451A-4D06-AF4F-0AAB5D514002}" destId="{4BEF8016-D63C-44D3-82F4-0E1A5639C580}" srcOrd="0" destOrd="0" presId="urn:microsoft.com/office/officeart/2005/8/layout/hList7"/>
    <dgm:cxn modelId="{A690B1F9-82A7-4B56-A45F-36A698783A3B}" type="presOf" srcId="{E2BEBF87-D836-427F-B50B-AA618A70B3A5}" destId="{4BFD5D47-EAE3-4148-B6EF-A0D4B51D6950}" srcOrd="0" destOrd="0" presId="urn:microsoft.com/office/officeart/2005/8/layout/hList7"/>
    <dgm:cxn modelId="{D71244CA-8B78-4AAA-8F1C-638B25CD3F1B}" type="presOf" srcId="{E2BEBF87-D836-427F-B50B-AA618A70B3A5}" destId="{31028E4E-E7D5-49A8-9417-7FEEC8CE76D7}" srcOrd="1" destOrd="0" presId="urn:microsoft.com/office/officeart/2005/8/layout/hList7"/>
    <dgm:cxn modelId="{21609D4B-7D16-44E0-BBD6-6275DA6A6163}" srcId="{B398658F-C07C-4230-BE45-606BA9CA6035}" destId="{31B7A54D-15F9-4526-B0EE-F4A1146EEF21}" srcOrd="0" destOrd="0" parTransId="{A8849500-D0CC-495A-939F-48805B4C929E}" sibTransId="{8DE78772-451A-4D06-AF4F-0AAB5D514002}"/>
    <dgm:cxn modelId="{BA12F502-E269-4437-992F-AA2F7F438019}" type="presOf" srcId="{B398658F-C07C-4230-BE45-606BA9CA6035}" destId="{FA7ED56B-23F1-4C6B-BCD3-9233EDE9789D}" srcOrd="0" destOrd="0" presId="urn:microsoft.com/office/officeart/2005/8/layout/hList7"/>
    <dgm:cxn modelId="{AB58D2CF-CA31-457E-B2BB-8F4B6319E961}" type="presOf" srcId="{31B7A54D-15F9-4526-B0EE-F4A1146EEF21}" destId="{0738E734-41D7-41A5-A502-951157C3874D}" srcOrd="1" destOrd="0" presId="urn:microsoft.com/office/officeart/2005/8/layout/hList7"/>
    <dgm:cxn modelId="{CBD9688D-A86C-4204-817C-5E9843024CCD}" type="presParOf" srcId="{FA7ED56B-23F1-4C6B-BCD3-9233EDE9789D}" destId="{43723FC0-EA2D-4BC1-BA83-DB0BD7BB997D}" srcOrd="0" destOrd="0" presId="urn:microsoft.com/office/officeart/2005/8/layout/hList7"/>
    <dgm:cxn modelId="{4F3DA7D0-9C2C-4742-95E0-BD5EC35504AB}" type="presParOf" srcId="{FA7ED56B-23F1-4C6B-BCD3-9233EDE9789D}" destId="{6B8B95B5-1443-4BFD-9956-5BD9FC1ED049}" srcOrd="1" destOrd="0" presId="urn:microsoft.com/office/officeart/2005/8/layout/hList7"/>
    <dgm:cxn modelId="{B9168300-E821-4B04-9FB4-0200EE4C1C12}" type="presParOf" srcId="{6B8B95B5-1443-4BFD-9956-5BD9FC1ED049}" destId="{E0DE0A3A-70FD-48FA-B507-7D8F6B284549}" srcOrd="0" destOrd="0" presId="urn:microsoft.com/office/officeart/2005/8/layout/hList7"/>
    <dgm:cxn modelId="{E88D7D3E-B1DC-48E4-86AC-5D81C226A57C}" type="presParOf" srcId="{E0DE0A3A-70FD-48FA-B507-7D8F6B284549}" destId="{80A6C084-EDAB-4038-AA37-A70E66B337B0}" srcOrd="0" destOrd="0" presId="urn:microsoft.com/office/officeart/2005/8/layout/hList7"/>
    <dgm:cxn modelId="{7CEBED2F-AE38-43BF-BFC9-A44F1142AB8D}" type="presParOf" srcId="{E0DE0A3A-70FD-48FA-B507-7D8F6B284549}" destId="{0738E734-41D7-41A5-A502-951157C3874D}" srcOrd="1" destOrd="0" presId="urn:microsoft.com/office/officeart/2005/8/layout/hList7"/>
    <dgm:cxn modelId="{C9886546-E251-4893-B0AC-E82FDC60A28C}" type="presParOf" srcId="{E0DE0A3A-70FD-48FA-B507-7D8F6B284549}" destId="{BDB28EC3-A7FE-42CA-82C6-0AB677DC39DB}" srcOrd="2" destOrd="0" presId="urn:microsoft.com/office/officeart/2005/8/layout/hList7"/>
    <dgm:cxn modelId="{AD110022-2000-45A1-9C0F-72930F2E1282}" type="presParOf" srcId="{E0DE0A3A-70FD-48FA-B507-7D8F6B284549}" destId="{962E6149-502B-492E-94F4-C09258C7B4DE}" srcOrd="3" destOrd="0" presId="urn:microsoft.com/office/officeart/2005/8/layout/hList7"/>
    <dgm:cxn modelId="{7D129A8B-F446-4A9C-8AC4-E11166C86221}" type="presParOf" srcId="{6B8B95B5-1443-4BFD-9956-5BD9FC1ED049}" destId="{4BEF8016-D63C-44D3-82F4-0E1A5639C580}" srcOrd="1" destOrd="0" presId="urn:microsoft.com/office/officeart/2005/8/layout/hList7"/>
    <dgm:cxn modelId="{23D5C1E2-F3BC-4E05-BE96-5CC5DC94292C}" type="presParOf" srcId="{6B8B95B5-1443-4BFD-9956-5BD9FC1ED049}" destId="{9DB904C8-6378-4314-B7A8-F5F2B3327162}" srcOrd="2" destOrd="0" presId="urn:microsoft.com/office/officeart/2005/8/layout/hList7"/>
    <dgm:cxn modelId="{7CA82A7D-1113-4903-A01C-F30482E7C060}" type="presParOf" srcId="{9DB904C8-6378-4314-B7A8-F5F2B3327162}" destId="{4BFD5D47-EAE3-4148-B6EF-A0D4B51D6950}" srcOrd="0" destOrd="0" presId="urn:microsoft.com/office/officeart/2005/8/layout/hList7"/>
    <dgm:cxn modelId="{7E090544-82ED-46B4-881A-70E19AAB0B1F}" type="presParOf" srcId="{9DB904C8-6378-4314-B7A8-F5F2B3327162}" destId="{31028E4E-E7D5-49A8-9417-7FEEC8CE76D7}" srcOrd="1" destOrd="0" presId="urn:microsoft.com/office/officeart/2005/8/layout/hList7"/>
    <dgm:cxn modelId="{B66529A7-015D-4FA7-A6A9-FEDDC02EEC62}" type="presParOf" srcId="{9DB904C8-6378-4314-B7A8-F5F2B3327162}" destId="{B66CAE1B-C624-4986-AB42-6D8915008817}" srcOrd="2" destOrd="0" presId="urn:microsoft.com/office/officeart/2005/8/layout/hList7"/>
    <dgm:cxn modelId="{0193CB9C-F5BB-4496-8BAB-0B8786C6C9B7}" type="presParOf" srcId="{9DB904C8-6378-4314-B7A8-F5F2B3327162}" destId="{B366CF38-E8C2-446B-9E70-FC893C96D60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EB2E3D-2459-456D-8E0F-9356D0156AC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q-AL"/>
        </a:p>
      </dgm:t>
    </dgm:pt>
    <dgm:pt modelId="{39FCEECB-D326-4C2D-8D60-78D132DD9A49}">
      <dgm:prSet phldrT="[Text]" custT="1"/>
      <dgm:spPr>
        <a:solidFill>
          <a:srgbClr val="326280"/>
        </a:solidFill>
      </dgm:spPr>
      <dgm:t>
        <a:bodyPr/>
        <a:lstStyle/>
        <a:p>
          <a:r>
            <a:rPr lang="en-US" sz="1200" b="1" i="1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Kreu</a:t>
          </a:r>
          <a:r>
            <a:rPr lang="en-US" sz="1200" b="1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I</a:t>
          </a:r>
          <a:endParaRPr lang="sq-AL" sz="1200" b="1" i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36D861F-B06C-4742-A145-7DB7F129E358}" type="parTrans" cxnId="{CBAC3413-343F-4EEA-98C7-5A22C44E40B1}">
      <dgm:prSet/>
      <dgm:spPr/>
      <dgm:t>
        <a:bodyPr/>
        <a:lstStyle/>
        <a:p>
          <a:endParaRPr lang="sq-AL"/>
        </a:p>
      </dgm:t>
    </dgm:pt>
    <dgm:pt modelId="{567B741F-E885-4E3B-9923-EAEA3A3C7013}" type="sibTrans" cxnId="{CBAC3413-343F-4EEA-98C7-5A22C44E40B1}">
      <dgm:prSet/>
      <dgm:spPr/>
      <dgm:t>
        <a:bodyPr/>
        <a:lstStyle/>
        <a:p>
          <a:endParaRPr lang="sq-AL"/>
        </a:p>
      </dgm:t>
    </dgm:pt>
    <dgm:pt modelId="{37E8CD27-F117-4D44-AA21-42B095BEEAEC}">
      <dgm:prSet phldrT="[Text]" custT="1"/>
      <dgm:spPr/>
      <dgm:t>
        <a:bodyPr/>
        <a:lstStyle/>
        <a:p>
          <a:r>
            <a:rPr lang="sq-AL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dispozita </a:t>
          </a:r>
          <a:r>
            <a:rPr lang="en-US" sz="11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të</a:t>
          </a:r>
          <a:r>
            <a:rPr lang="sq-AL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përgjithshme që i referohen qëllimit, objektit të ligjit dhe përkufizimeve të termave.</a:t>
          </a:r>
          <a:endParaRPr lang="sq-AL" sz="110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99E02EF-81E2-43D8-9C7D-BC3E7C9318F2}" type="parTrans" cxnId="{FD7F00A9-9625-4B1E-BA3D-C65A06BC3D02}">
      <dgm:prSet/>
      <dgm:spPr/>
      <dgm:t>
        <a:bodyPr/>
        <a:lstStyle/>
        <a:p>
          <a:endParaRPr lang="sq-AL"/>
        </a:p>
      </dgm:t>
    </dgm:pt>
    <dgm:pt modelId="{C38C4472-A11C-4AB6-9BCD-2D1438B16DFB}" type="sibTrans" cxnId="{FD7F00A9-9625-4B1E-BA3D-C65A06BC3D02}">
      <dgm:prSet/>
      <dgm:spPr/>
      <dgm:t>
        <a:bodyPr/>
        <a:lstStyle/>
        <a:p>
          <a:endParaRPr lang="sq-AL"/>
        </a:p>
      </dgm:t>
    </dgm:pt>
    <dgm:pt modelId="{80B230F5-EF34-413B-BB22-DA3E80C20782}">
      <dgm:prSet phldrT="[Text]" custT="1"/>
      <dgm:spPr>
        <a:solidFill>
          <a:srgbClr val="326280"/>
        </a:solidFill>
      </dgm:spPr>
      <dgm:t>
        <a:bodyPr/>
        <a:lstStyle/>
        <a:p>
          <a:r>
            <a:rPr lang="en-US" sz="1200" b="1" i="1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Kreu</a:t>
          </a:r>
          <a:r>
            <a:rPr lang="en-US" sz="1200" b="1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II</a:t>
          </a:r>
          <a:endParaRPr lang="sq-AL" sz="1200" b="1" i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162E466-3B56-4198-9903-3A577111C014}" type="parTrans" cxnId="{FD21B84F-DFC6-49B3-9752-FE617A20D442}">
      <dgm:prSet/>
      <dgm:spPr/>
      <dgm:t>
        <a:bodyPr/>
        <a:lstStyle/>
        <a:p>
          <a:endParaRPr lang="sq-AL"/>
        </a:p>
      </dgm:t>
    </dgm:pt>
    <dgm:pt modelId="{70300E9D-D9EB-4407-B169-53D74F7504F7}" type="sibTrans" cxnId="{FD21B84F-DFC6-49B3-9752-FE617A20D442}">
      <dgm:prSet/>
      <dgm:spPr/>
      <dgm:t>
        <a:bodyPr/>
        <a:lstStyle/>
        <a:p>
          <a:endParaRPr lang="sq-AL"/>
        </a:p>
      </dgm:t>
    </dgm:pt>
    <dgm:pt modelId="{AC8C22EA-9680-49CA-A749-BFCF05A6B303}">
      <dgm:prSet phldrT="[Text]" custT="1"/>
      <dgm:spPr/>
      <dgm:t>
        <a:bodyPr/>
        <a:lstStyle/>
        <a:p>
          <a:r>
            <a:rPr lang="sq-AL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organet e menaxhimit dhe administrimit të burimeve ujore dhe kompetencat e tyre </a:t>
          </a:r>
          <a:endParaRPr lang="sq-AL" sz="110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36588FC-BB0D-4AB0-96DF-074C29672F75}" type="parTrans" cxnId="{F1EC7E9A-EA7D-4FD5-A7C7-4E7EFBDAD4F8}">
      <dgm:prSet/>
      <dgm:spPr/>
      <dgm:t>
        <a:bodyPr/>
        <a:lstStyle/>
        <a:p>
          <a:endParaRPr lang="sq-AL"/>
        </a:p>
      </dgm:t>
    </dgm:pt>
    <dgm:pt modelId="{9EB13F99-3EC9-4676-911D-E06CAAEAF77E}" type="sibTrans" cxnId="{F1EC7E9A-EA7D-4FD5-A7C7-4E7EFBDAD4F8}">
      <dgm:prSet/>
      <dgm:spPr/>
      <dgm:t>
        <a:bodyPr/>
        <a:lstStyle/>
        <a:p>
          <a:endParaRPr lang="sq-AL"/>
        </a:p>
      </dgm:t>
    </dgm:pt>
    <dgm:pt modelId="{CD39E4A1-BE3B-40AC-BD22-53F544EA96E8}">
      <dgm:prSet phldrT="[Text]" custT="1"/>
      <dgm:spPr/>
      <dgm:t>
        <a:bodyPr/>
        <a:lstStyle/>
        <a:p>
          <a:r>
            <a:rPr lang="sq-AL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dokumentet e planifikimit të menaxhimit të burimeve ujore</a:t>
          </a:r>
          <a:endParaRPr lang="sq-AL" sz="110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AF440A3-4D74-41BF-8112-B04DEFBAE5EB}" type="parTrans" cxnId="{14401D00-3917-4704-8BE3-53A0997AD9B7}">
      <dgm:prSet/>
      <dgm:spPr/>
      <dgm:t>
        <a:bodyPr/>
        <a:lstStyle/>
        <a:p>
          <a:endParaRPr lang="sq-AL"/>
        </a:p>
      </dgm:t>
    </dgm:pt>
    <dgm:pt modelId="{3317F550-532B-4FB1-B92E-3FFE17707160}" type="sibTrans" cxnId="{14401D00-3917-4704-8BE3-53A0997AD9B7}">
      <dgm:prSet/>
      <dgm:spPr/>
      <dgm:t>
        <a:bodyPr/>
        <a:lstStyle/>
        <a:p>
          <a:endParaRPr lang="sq-AL"/>
        </a:p>
      </dgm:t>
    </dgm:pt>
    <dgm:pt modelId="{BF9B105B-9D40-4ABF-A6DC-A649CBF6E6A2}">
      <dgm:prSet phldrT="[Text]" custT="1"/>
      <dgm:spPr>
        <a:solidFill>
          <a:srgbClr val="326280"/>
        </a:solidFill>
      </dgm:spPr>
      <dgm:t>
        <a:bodyPr/>
        <a:lstStyle/>
        <a:p>
          <a:r>
            <a:rPr lang="en-US" sz="1200" b="1" i="1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Kreu</a:t>
          </a:r>
          <a:r>
            <a:rPr lang="en-US" sz="1200" b="1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III</a:t>
          </a:r>
          <a:endParaRPr lang="sq-AL" sz="1200" b="1" i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02AA5D0-27D8-4DC5-BA3B-94660148AD3D}" type="parTrans" cxnId="{331F73BC-3F6C-4286-BEE2-E5175EF9C571}">
      <dgm:prSet/>
      <dgm:spPr/>
      <dgm:t>
        <a:bodyPr/>
        <a:lstStyle/>
        <a:p>
          <a:endParaRPr lang="sq-AL"/>
        </a:p>
      </dgm:t>
    </dgm:pt>
    <dgm:pt modelId="{16ED08C6-7A8A-425A-814C-B85C35207FAD}" type="sibTrans" cxnId="{331F73BC-3F6C-4286-BEE2-E5175EF9C571}">
      <dgm:prSet/>
      <dgm:spPr/>
      <dgm:t>
        <a:bodyPr/>
        <a:lstStyle/>
        <a:p>
          <a:endParaRPr lang="sq-AL"/>
        </a:p>
      </dgm:t>
    </dgm:pt>
    <dgm:pt modelId="{BACAE1CB-54A7-4946-9CEF-59B55BDFFA66}">
      <dgm:prSet phldrT="[Text]" custT="1"/>
      <dgm:spPr/>
      <dgm:t>
        <a:bodyPr/>
        <a:lstStyle/>
        <a:p>
          <a:r>
            <a:rPr lang="sq-AL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përcakton objektivat e cilësisë mjedisore dhe përmban dispozita lidhur me objektivat e cilësisë mjedisore për ujërat sipërfaqësore,</a:t>
          </a:r>
          <a:endParaRPr lang="sq-AL" sz="110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BCE86C5-33B8-4A18-BE3E-84F798DFE648}" type="parTrans" cxnId="{EA15FBD6-225A-426B-A87D-E45632EAC6CB}">
      <dgm:prSet/>
      <dgm:spPr/>
      <dgm:t>
        <a:bodyPr/>
        <a:lstStyle/>
        <a:p>
          <a:endParaRPr lang="sq-AL"/>
        </a:p>
      </dgm:t>
    </dgm:pt>
    <dgm:pt modelId="{5543B82A-E5C7-421D-8126-A1A5D9E639DF}" type="sibTrans" cxnId="{EA15FBD6-225A-426B-A87D-E45632EAC6CB}">
      <dgm:prSet/>
      <dgm:spPr/>
      <dgm:t>
        <a:bodyPr/>
        <a:lstStyle/>
        <a:p>
          <a:endParaRPr lang="sq-AL"/>
        </a:p>
      </dgm:t>
    </dgm:pt>
    <dgm:pt modelId="{90E2D4E7-0777-4CA9-87B4-EE1CFD08F666}">
      <dgm:prSet phldrT="[Text]" custT="1"/>
      <dgm:spPr/>
      <dgm:t>
        <a:bodyPr/>
        <a:lstStyle/>
        <a:p>
          <a:r>
            <a:rPr lang="sq-AL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objektivat më pak shtrënguese të cilësisë mjedisore dhe kushtet që duhet të përmbushen për shtyrjen e afateve kohore </a:t>
          </a:r>
          <a:r>
            <a:rPr lang="en-US" sz="11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për</a:t>
          </a:r>
          <a:r>
            <a:rPr lang="en-US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arritjen</a:t>
          </a:r>
          <a:r>
            <a:rPr lang="en-US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e </a:t>
          </a:r>
          <a:r>
            <a:rPr lang="en-US" sz="11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këtyre</a:t>
          </a:r>
          <a:r>
            <a:rPr lang="en-US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objektivave</a:t>
          </a:r>
          <a:endParaRPr lang="sq-AL" sz="110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8B627AC-A569-4FAF-A3A2-B0196300B87B}" type="parTrans" cxnId="{72A07D83-6B4B-49F7-B8FD-F2C1A47BDF89}">
      <dgm:prSet/>
      <dgm:spPr/>
      <dgm:t>
        <a:bodyPr/>
        <a:lstStyle/>
        <a:p>
          <a:endParaRPr lang="sq-AL"/>
        </a:p>
      </dgm:t>
    </dgm:pt>
    <dgm:pt modelId="{9A88CC21-0F18-445E-BAF7-8AD92CA521DD}" type="sibTrans" cxnId="{72A07D83-6B4B-49F7-B8FD-F2C1A47BDF89}">
      <dgm:prSet/>
      <dgm:spPr/>
      <dgm:t>
        <a:bodyPr/>
        <a:lstStyle/>
        <a:p>
          <a:endParaRPr lang="sq-AL"/>
        </a:p>
      </dgm:t>
    </dgm:pt>
    <dgm:pt modelId="{3F341C92-0B73-4379-90EC-301919727552}">
      <dgm:prSet phldrT="[Text]" custT="1"/>
      <dgm:spPr/>
      <dgm:t>
        <a:bodyPr/>
        <a:lstStyle/>
        <a:p>
          <a:r>
            <a:rPr lang="sq-AL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bashkëpunimin ndërkufitar dhe zbatimin e marrëveshjeve ndër</a:t>
          </a:r>
          <a:r>
            <a:rPr lang="en-US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k</a:t>
          </a:r>
          <a:r>
            <a:rPr lang="sq-AL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ombëtare dhe përcakton organin që ngarkohet me menaxhimin e ujërave ndërkufitare</a:t>
          </a:r>
          <a:endParaRPr lang="sq-AL" sz="110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87EAAD1-76CC-4193-B3B5-086B6BCF6927}" type="parTrans" cxnId="{A6CC6A2B-3304-42CA-A0A2-57DA445AEAB1}">
      <dgm:prSet/>
      <dgm:spPr/>
      <dgm:t>
        <a:bodyPr/>
        <a:lstStyle/>
        <a:p>
          <a:endParaRPr lang="sq-AL"/>
        </a:p>
      </dgm:t>
    </dgm:pt>
    <dgm:pt modelId="{459C7A63-C6F2-4D2F-9530-2504D82DCADB}" type="sibTrans" cxnId="{A6CC6A2B-3304-42CA-A0A2-57DA445AEAB1}">
      <dgm:prSet/>
      <dgm:spPr/>
      <dgm:t>
        <a:bodyPr/>
        <a:lstStyle/>
        <a:p>
          <a:endParaRPr lang="sq-AL"/>
        </a:p>
      </dgm:t>
    </dgm:pt>
    <dgm:pt modelId="{E7FE6DAF-DE3B-478A-9110-907A33F0ACF5}">
      <dgm:prSet phldrT="[Text]" custT="1"/>
      <dgm:spPr>
        <a:solidFill>
          <a:srgbClr val="326280"/>
        </a:solidFill>
      </dgm:spPr>
      <dgm:t>
        <a:bodyPr/>
        <a:lstStyle/>
        <a:p>
          <a:r>
            <a:rPr lang="en-US" sz="1200" b="1" i="1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Kreu</a:t>
          </a:r>
          <a:r>
            <a:rPr lang="en-US" sz="1200" b="1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IV</a:t>
          </a:r>
          <a:endParaRPr lang="sq-AL" sz="1200" b="1" i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32FB0ED-A189-4D10-A621-46B4859F8BD2}" type="parTrans" cxnId="{5AE1BED6-3304-4418-8E94-AC0BB10ECDA1}">
      <dgm:prSet/>
      <dgm:spPr/>
      <dgm:t>
        <a:bodyPr/>
        <a:lstStyle/>
        <a:p>
          <a:endParaRPr lang="sq-AL"/>
        </a:p>
      </dgm:t>
    </dgm:pt>
    <dgm:pt modelId="{4DE1F453-7925-42E9-BE8B-AD9CDD2257AA}" type="sibTrans" cxnId="{5AE1BED6-3304-4418-8E94-AC0BB10ECDA1}">
      <dgm:prSet/>
      <dgm:spPr/>
      <dgm:t>
        <a:bodyPr/>
        <a:lstStyle/>
        <a:p>
          <a:endParaRPr lang="sq-AL"/>
        </a:p>
      </dgm:t>
    </dgm:pt>
    <dgm:pt modelId="{A729A24B-E31E-4A45-B4AB-48A2A6387EBF}">
      <dgm:prSet phldrT="[Text]" custT="1"/>
      <dgm:spPr/>
      <dgm:t>
        <a:bodyPr/>
        <a:lstStyle/>
        <a:p>
          <a:r>
            <a:rPr lang="sq-AL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përcaktohet pronësia e burimeve ujore </a:t>
          </a:r>
          <a:r>
            <a:rPr lang="en-US" sz="11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si</a:t>
          </a:r>
          <a:r>
            <a:rPr lang="sq-AL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pronësi publike dhe administrim</a:t>
          </a:r>
          <a:r>
            <a:rPr lang="en-US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të</a:t>
          </a:r>
          <a:r>
            <a:rPr lang="en-US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organeve</a:t>
          </a:r>
          <a:r>
            <a:rPr lang="en-US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të</a:t>
          </a:r>
          <a:r>
            <a:rPr lang="en-US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mënaxhimit</a:t>
          </a:r>
          <a:r>
            <a:rPr lang="en-US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të</a:t>
          </a:r>
          <a:r>
            <a:rPr lang="en-US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burimeve</a:t>
          </a:r>
          <a:r>
            <a:rPr lang="en-US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ujore</a:t>
          </a:r>
          <a:r>
            <a:rPr lang="en-US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si</a:t>
          </a:r>
          <a:r>
            <a:rPr lang="en-US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dhe</a:t>
          </a:r>
          <a:r>
            <a:rPr lang="en-US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parimet</a:t>
          </a:r>
          <a:r>
            <a:rPr lang="en-US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e </a:t>
          </a:r>
          <a:r>
            <a:rPr lang="en-US" sz="11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menaxhimit</a:t>
          </a:r>
          <a:r>
            <a:rPr lang="en-US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të</a:t>
          </a:r>
          <a:r>
            <a:rPr lang="en-US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burimeve</a:t>
          </a:r>
          <a:r>
            <a:rPr lang="en-US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ujore</a:t>
          </a:r>
          <a:endParaRPr lang="sq-AL" sz="110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628136A-DD37-440C-9ADB-EC89FC303733}" type="sibTrans" cxnId="{277A42C9-D11A-485C-B809-B5701C27703F}">
      <dgm:prSet/>
      <dgm:spPr/>
      <dgm:t>
        <a:bodyPr/>
        <a:lstStyle/>
        <a:p>
          <a:endParaRPr lang="sq-AL"/>
        </a:p>
      </dgm:t>
    </dgm:pt>
    <dgm:pt modelId="{160652EB-BC05-4380-B3A1-4FB80526C109}" type="parTrans" cxnId="{277A42C9-D11A-485C-B809-B5701C27703F}">
      <dgm:prSet/>
      <dgm:spPr/>
      <dgm:t>
        <a:bodyPr/>
        <a:lstStyle/>
        <a:p>
          <a:endParaRPr lang="sq-AL"/>
        </a:p>
      </dgm:t>
    </dgm:pt>
    <dgm:pt modelId="{A2EE7E28-2A9D-4515-86A6-573A6E913887}" type="pres">
      <dgm:prSet presAssocID="{A7EB2E3D-2459-456D-8E0F-9356D0156A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q-AL"/>
        </a:p>
      </dgm:t>
    </dgm:pt>
    <dgm:pt modelId="{B29C4BCE-C0EC-4CB7-9DE4-A7D32A2BBD5A}" type="pres">
      <dgm:prSet presAssocID="{39FCEECB-D326-4C2D-8D60-78D132DD9A49}" presName="linNode" presStyleCnt="0"/>
      <dgm:spPr/>
    </dgm:pt>
    <dgm:pt modelId="{52DE3099-723F-4180-AEDB-C749892D8AB9}" type="pres">
      <dgm:prSet presAssocID="{39FCEECB-D326-4C2D-8D60-78D132DD9A49}" presName="parentText" presStyleLbl="node1" presStyleIdx="0" presStyleCnt="4" custScaleX="60948" custScaleY="17245" custLinFactNeighborX="-899" custLinFactNeighborY="-496">
        <dgm:presLayoutVars>
          <dgm:chMax val="1"/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8C5113F0-10E8-47AC-8B38-1E8E0CF37BA2}" type="pres">
      <dgm:prSet presAssocID="{39FCEECB-D326-4C2D-8D60-78D132DD9A49}" presName="descendantText" presStyleLbl="alignAccFollowNode1" presStyleIdx="0" presStyleCnt="3" custScaleX="181315" custScaleY="17229" custLinFactNeighborX="-290" custLinFactNeighborY="917">
        <dgm:presLayoutVars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CA8BE8EC-337B-4221-8A39-3E6F67CF91B2}" type="pres">
      <dgm:prSet presAssocID="{567B741F-E885-4E3B-9923-EAEA3A3C7013}" presName="sp" presStyleCnt="0"/>
      <dgm:spPr/>
    </dgm:pt>
    <dgm:pt modelId="{4770F24A-9685-4BC7-BA90-27F8D2C0913A}" type="pres">
      <dgm:prSet presAssocID="{80B230F5-EF34-413B-BB22-DA3E80C20782}" presName="linNode" presStyleCnt="0"/>
      <dgm:spPr/>
    </dgm:pt>
    <dgm:pt modelId="{0175FEE6-913E-4E9C-8620-5A32CA47C94D}" type="pres">
      <dgm:prSet presAssocID="{80B230F5-EF34-413B-BB22-DA3E80C20782}" presName="parentText" presStyleLbl="node1" presStyleIdx="1" presStyleCnt="4" custScaleX="52414" custScaleY="17815" custLinFactNeighborX="-215" custLinFactNeighborY="-2301">
        <dgm:presLayoutVars>
          <dgm:chMax val="1"/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6D1E09D0-4794-4615-844B-10E749BF6EB2}" type="pres">
      <dgm:prSet presAssocID="{80B230F5-EF34-413B-BB22-DA3E80C20782}" presName="descendantText" presStyleLbl="alignAccFollowNode1" presStyleIdx="1" presStyleCnt="3" custScaleX="153486" custScaleY="19086" custLinFactNeighborX="-917" custLinFactNeighborY="-2578">
        <dgm:presLayoutVars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DF8A12BB-C691-4171-923B-31A854E09E1F}" type="pres">
      <dgm:prSet presAssocID="{70300E9D-D9EB-4407-B169-53D74F7504F7}" presName="sp" presStyleCnt="0"/>
      <dgm:spPr/>
    </dgm:pt>
    <dgm:pt modelId="{1761D81D-5656-4464-94A1-D8DF43107BA6}" type="pres">
      <dgm:prSet presAssocID="{BF9B105B-9D40-4ABF-A6DC-A649CBF6E6A2}" presName="linNode" presStyleCnt="0"/>
      <dgm:spPr/>
    </dgm:pt>
    <dgm:pt modelId="{E3A661C8-96EC-4FE4-906C-E1BAF9DEA097}" type="pres">
      <dgm:prSet presAssocID="{BF9B105B-9D40-4ABF-A6DC-A649CBF6E6A2}" presName="parentText" presStyleLbl="node1" presStyleIdx="2" presStyleCnt="4" custScaleX="43641" custScaleY="18560" custLinFactNeighborX="-123" custLinFactNeighborY="-5062">
        <dgm:presLayoutVars>
          <dgm:chMax val="1"/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CCC249E2-5FBB-42E6-827C-F9EA8A438A3D}" type="pres">
      <dgm:prSet presAssocID="{BF9B105B-9D40-4ABF-A6DC-A649CBF6E6A2}" presName="descendantText" presStyleLbl="alignAccFollowNode1" presStyleIdx="2" presStyleCnt="3" custScaleX="131088" custScaleY="19528" custLinFactNeighborX="313" custLinFactNeighborY="-6954">
        <dgm:presLayoutVars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94596EFD-8346-4420-A2FE-4F8341064BDA}" type="pres">
      <dgm:prSet presAssocID="{16ED08C6-7A8A-425A-814C-B85C35207FAD}" presName="sp" presStyleCnt="0"/>
      <dgm:spPr/>
    </dgm:pt>
    <dgm:pt modelId="{BAC386B6-985E-4E0A-AEA3-898C8598E6D8}" type="pres">
      <dgm:prSet presAssocID="{E7FE6DAF-DE3B-478A-9110-907A33F0ACF5}" presName="linNode" presStyleCnt="0"/>
      <dgm:spPr/>
    </dgm:pt>
    <dgm:pt modelId="{1870AE33-EBA6-49D2-B9E4-743ED64A37CA}" type="pres">
      <dgm:prSet presAssocID="{E7FE6DAF-DE3B-478A-9110-907A33F0ACF5}" presName="parentText" presStyleLbl="node1" presStyleIdx="3" presStyleCnt="4" custScaleX="43641" custScaleY="18560" custLinFactNeighborX="934" custLinFactNeighborY="-4832">
        <dgm:presLayoutVars>
          <dgm:chMax val="1"/>
          <dgm:bulletEnabled val="1"/>
        </dgm:presLayoutVars>
      </dgm:prSet>
      <dgm:spPr/>
      <dgm:t>
        <a:bodyPr/>
        <a:lstStyle/>
        <a:p>
          <a:endParaRPr lang="sq-AL"/>
        </a:p>
      </dgm:t>
    </dgm:pt>
  </dgm:ptLst>
  <dgm:cxnLst>
    <dgm:cxn modelId="{EB3241B0-8112-4970-913A-01980D177FD5}" type="presOf" srcId="{37E8CD27-F117-4D44-AA21-42B095BEEAEC}" destId="{8C5113F0-10E8-47AC-8B38-1E8E0CF37BA2}" srcOrd="0" destOrd="0" presId="urn:microsoft.com/office/officeart/2005/8/layout/vList5"/>
    <dgm:cxn modelId="{F8DBBC9B-8359-45C3-B3C8-0456205AB52B}" type="presOf" srcId="{CD39E4A1-BE3B-40AC-BD22-53F544EA96E8}" destId="{6D1E09D0-4794-4615-844B-10E749BF6EB2}" srcOrd="0" destOrd="1" presId="urn:microsoft.com/office/officeart/2005/8/layout/vList5"/>
    <dgm:cxn modelId="{A6CC6A2B-3304-42CA-A0A2-57DA445AEAB1}" srcId="{80B230F5-EF34-413B-BB22-DA3E80C20782}" destId="{3F341C92-0B73-4379-90EC-301919727552}" srcOrd="2" destOrd="0" parTransId="{387EAAD1-76CC-4193-B3B5-086B6BCF6927}" sibTransId="{459C7A63-C6F2-4D2F-9530-2504D82DCADB}"/>
    <dgm:cxn modelId="{CBAC3413-343F-4EEA-98C7-5A22C44E40B1}" srcId="{A7EB2E3D-2459-456D-8E0F-9356D0156AC9}" destId="{39FCEECB-D326-4C2D-8D60-78D132DD9A49}" srcOrd="0" destOrd="0" parTransId="{436D861F-B06C-4742-A145-7DB7F129E358}" sibTransId="{567B741F-E885-4E3B-9923-EAEA3A3C7013}"/>
    <dgm:cxn modelId="{FD21B84F-DFC6-49B3-9752-FE617A20D442}" srcId="{A7EB2E3D-2459-456D-8E0F-9356D0156AC9}" destId="{80B230F5-EF34-413B-BB22-DA3E80C20782}" srcOrd="1" destOrd="0" parTransId="{7162E466-3B56-4198-9903-3A577111C014}" sibTransId="{70300E9D-D9EB-4407-B169-53D74F7504F7}"/>
    <dgm:cxn modelId="{5AE1BED6-3304-4418-8E94-AC0BB10ECDA1}" srcId="{A7EB2E3D-2459-456D-8E0F-9356D0156AC9}" destId="{E7FE6DAF-DE3B-478A-9110-907A33F0ACF5}" srcOrd="3" destOrd="0" parTransId="{B32FB0ED-A189-4D10-A621-46B4859F8BD2}" sibTransId="{4DE1F453-7925-42E9-BE8B-AD9CDD2257AA}"/>
    <dgm:cxn modelId="{2C105556-2073-45EB-97C7-0D8EEDF1FA28}" type="presOf" srcId="{39FCEECB-D326-4C2D-8D60-78D132DD9A49}" destId="{52DE3099-723F-4180-AEDB-C749892D8AB9}" srcOrd="0" destOrd="0" presId="urn:microsoft.com/office/officeart/2005/8/layout/vList5"/>
    <dgm:cxn modelId="{09CEA2EA-3574-4B91-921F-3D5C8B6998E6}" type="presOf" srcId="{BACAE1CB-54A7-4946-9CEF-59B55BDFFA66}" destId="{CCC249E2-5FBB-42E6-827C-F9EA8A438A3D}" srcOrd="0" destOrd="0" presId="urn:microsoft.com/office/officeart/2005/8/layout/vList5"/>
    <dgm:cxn modelId="{331F73BC-3F6C-4286-BEE2-E5175EF9C571}" srcId="{A7EB2E3D-2459-456D-8E0F-9356D0156AC9}" destId="{BF9B105B-9D40-4ABF-A6DC-A649CBF6E6A2}" srcOrd="2" destOrd="0" parTransId="{202AA5D0-27D8-4DC5-BA3B-94660148AD3D}" sibTransId="{16ED08C6-7A8A-425A-814C-B85C35207FAD}"/>
    <dgm:cxn modelId="{E1BA86E3-326D-416A-8E49-EDDF2C37F8E6}" type="presOf" srcId="{E7FE6DAF-DE3B-478A-9110-907A33F0ACF5}" destId="{1870AE33-EBA6-49D2-B9E4-743ED64A37CA}" srcOrd="0" destOrd="0" presId="urn:microsoft.com/office/officeart/2005/8/layout/vList5"/>
    <dgm:cxn modelId="{FD7F00A9-9625-4B1E-BA3D-C65A06BC3D02}" srcId="{39FCEECB-D326-4C2D-8D60-78D132DD9A49}" destId="{37E8CD27-F117-4D44-AA21-42B095BEEAEC}" srcOrd="0" destOrd="0" parTransId="{999E02EF-81E2-43D8-9C7D-BC3E7C9318F2}" sibTransId="{C38C4472-A11C-4AB6-9BCD-2D1438B16DFB}"/>
    <dgm:cxn modelId="{A1877F2B-ECFF-4A85-8C51-5CEF8CCFA8F4}" type="presOf" srcId="{AC8C22EA-9680-49CA-A749-BFCF05A6B303}" destId="{6D1E09D0-4794-4615-844B-10E749BF6EB2}" srcOrd="0" destOrd="0" presId="urn:microsoft.com/office/officeart/2005/8/layout/vList5"/>
    <dgm:cxn modelId="{277A42C9-D11A-485C-B809-B5701C27703F}" srcId="{39FCEECB-D326-4C2D-8D60-78D132DD9A49}" destId="{A729A24B-E31E-4A45-B4AB-48A2A6387EBF}" srcOrd="1" destOrd="0" parTransId="{160652EB-BC05-4380-B3A1-4FB80526C109}" sibTransId="{E628136A-DD37-440C-9ADB-EC89FC303733}"/>
    <dgm:cxn modelId="{EA15FBD6-225A-426B-A87D-E45632EAC6CB}" srcId="{BF9B105B-9D40-4ABF-A6DC-A649CBF6E6A2}" destId="{BACAE1CB-54A7-4946-9CEF-59B55BDFFA66}" srcOrd="0" destOrd="0" parTransId="{9BCE86C5-33B8-4A18-BE3E-84F798DFE648}" sibTransId="{5543B82A-E5C7-421D-8126-A1A5D9E639DF}"/>
    <dgm:cxn modelId="{795457C2-AE5C-484C-A080-90DE95FED228}" type="presOf" srcId="{3F341C92-0B73-4379-90EC-301919727552}" destId="{6D1E09D0-4794-4615-844B-10E749BF6EB2}" srcOrd="0" destOrd="2" presId="urn:microsoft.com/office/officeart/2005/8/layout/vList5"/>
    <dgm:cxn modelId="{53DD2490-B98C-46D5-B5AE-32FBB430AA33}" type="presOf" srcId="{90E2D4E7-0777-4CA9-87B4-EE1CFD08F666}" destId="{CCC249E2-5FBB-42E6-827C-F9EA8A438A3D}" srcOrd="0" destOrd="1" presId="urn:microsoft.com/office/officeart/2005/8/layout/vList5"/>
    <dgm:cxn modelId="{2B2B6A20-6CD5-4DFA-B2B1-68F7FD0E7BCA}" type="presOf" srcId="{80B230F5-EF34-413B-BB22-DA3E80C20782}" destId="{0175FEE6-913E-4E9C-8620-5A32CA47C94D}" srcOrd="0" destOrd="0" presId="urn:microsoft.com/office/officeart/2005/8/layout/vList5"/>
    <dgm:cxn modelId="{6DED87E6-859C-4C5E-A130-9B8D5CE42E9A}" type="presOf" srcId="{A7EB2E3D-2459-456D-8E0F-9356D0156AC9}" destId="{A2EE7E28-2A9D-4515-86A6-573A6E913887}" srcOrd="0" destOrd="0" presId="urn:microsoft.com/office/officeart/2005/8/layout/vList5"/>
    <dgm:cxn modelId="{F1EC7E9A-EA7D-4FD5-A7C7-4E7EFBDAD4F8}" srcId="{80B230F5-EF34-413B-BB22-DA3E80C20782}" destId="{AC8C22EA-9680-49CA-A749-BFCF05A6B303}" srcOrd="0" destOrd="0" parTransId="{F36588FC-BB0D-4AB0-96DF-074C29672F75}" sibTransId="{9EB13F99-3EC9-4676-911D-E06CAAEAF77E}"/>
    <dgm:cxn modelId="{6107DC96-BDBF-4B49-B9BC-079F1EEE333F}" type="presOf" srcId="{A729A24B-E31E-4A45-B4AB-48A2A6387EBF}" destId="{8C5113F0-10E8-47AC-8B38-1E8E0CF37BA2}" srcOrd="0" destOrd="1" presId="urn:microsoft.com/office/officeart/2005/8/layout/vList5"/>
    <dgm:cxn modelId="{14401D00-3917-4704-8BE3-53A0997AD9B7}" srcId="{80B230F5-EF34-413B-BB22-DA3E80C20782}" destId="{CD39E4A1-BE3B-40AC-BD22-53F544EA96E8}" srcOrd="1" destOrd="0" parTransId="{4AF440A3-4D74-41BF-8112-B04DEFBAE5EB}" sibTransId="{3317F550-532B-4FB1-B92E-3FFE17707160}"/>
    <dgm:cxn modelId="{EE7ECF84-8130-4162-B77C-7DA023A8FF12}" type="presOf" srcId="{BF9B105B-9D40-4ABF-A6DC-A649CBF6E6A2}" destId="{E3A661C8-96EC-4FE4-906C-E1BAF9DEA097}" srcOrd="0" destOrd="0" presId="urn:microsoft.com/office/officeart/2005/8/layout/vList5"/>
    <dgm:cxn modelId="{72A07D83-6B4B-49F7-B8FD-F2C1A47BDF89}" srcId="{BF9B105B-9D40-4ABF-A6DC-A649CBF6E6A2}" destId="{90E2D4E7-0777-4CA9-87B4-EE1CFD08F666}" srcOrd="1" destOrd="0" parTransId="{38B627AC-A569-4FAF-A3A2-B0196300B87B}" sibTransId="{9A88CC21-0F18-445E-BAF7-8AD92CA521DD}"/>
    <dgm:cxn modelId="{C6404744-FB65-4A47-934C-1C25ECB0703D}" type="presParOf" srcId="{A2EE7E28-2A9D-4515-86A6-573A6E913887}" destId="{B29C4BCE-C0EC-4CB7-9DE4-A7D32A2BBD5A}" srcOrd="0" destOrd="0" presId="urn:microsoft.com/office/officeart/2005/8/layout/vList5"/>
    <dgm:cxn modelId="{4A1F7FE8-020B-4690-A555-777D0569F220}" type="presParOf" srcId="{B29C4BCE-C0EC-4CB7-9DE4-A7D32A2BBD5A}" destId="{52DE3099-723F-4180-AEDB-C749892D8AB9}" srcOrd="0" destOrd="0" presId="urn:microsoft.com/office/officeart/2005/8/layout/vList5"/>
    <dgm:cxn modelId="{38D6F25C-0B56-4BA7-8805-F49C0BA51F8C}" type="presParOf" srcId="{B29C4BCE-C0EC-4CB7-9DE4-A7D32A2BBD5A}" destId="{8C5113F0-10E8-47AC-8B38-1E8E0CF37BA2}" srcOrd="1" destOrd="0" presId="urn:microsoft.com/office/officeart/2005/8/layout/vList5"/>
    <dgm:cxn modelId="{8AC19670-44BB-48B6-9876-917A38DF6451}" type="presParOf" srcId="{A2EE7E28-2A9D-4515-86A6-573A6E913887}" destId="{CA8BE8EC-337B-4221-8A39-3E6F67CF91B2}" srcOrd="1" destOrd="0" presId="urn:microsoft.com/office/officeart/2005/8/layout/vList5"/>
    <dgm:cxn modelId="{BAD8F317-F61A-4538-A39B-29316BA71FB2}" type="presParOf" srcId="{A2EE7E28-2A9D-4515-86A6-573A6E913887}" destId="{4770F24A-9685-4BC7-BA90-27F8D2C0913A}" srcOrd="2" destOrd="0" presId="urn:microsoft.com/office/officeart/2005/8/layout/vList5"/>
    <dgm:cxn modelId="{D6174446-F8E2-4D5E-8CF7-A40721583418}" type="presParOf" srcId="{4770F24A-9685-4BC7-BA90-27F8D2C0913A}" destId="{0175FEE6-913E-4E9C-8620-5A32CA47C94D}" srcOrd="0" destOrd="0" presId="urn:microsoft.com/office/officeart/2005/8/layout/vList5"/>
    <dgm:cxn modelId="{EEC6133E-C06A-4453-9B09-7D5232737C49}" type="presParOf" srcId="{4770F24A-9685-4BC7-BA90-27F8D2C0913A}" destId="{6D1E09D0-4794-4615-844B-10E749BF6EB2}" srcOrd="1" destOrd="0" presId="urn:microsoft.com/office/officeart/2005/8/layout/vList5"/>
    <dgm:cxn modelId="{73660157-4BC4-4FA0-A92C-E41EEC37DFED}" type="presParOf" srcId="{A2EE7E28-2A9D-4515-86A6-573A6E913887}" destId="{DF8A12BB-C691-4171-923B-31A854E09E1F}" srcOrd="3" destOrd="0" presId="urn:microsoft.com/office/officeart/2005/8/layout/vList5"/>
    <dgm:cxn modelId="{7E018C89-450B-49F2-A43E-E65ADCCBD5CA}" type="presParOf" srcId="{A2EE7E28-2A9D-4515-86A6-573A6E913887}" destId="{1761D81D-5656-4464-94A1-D8DF43107BA6}" srcOrd="4" destOrd="0" presId="urn:microsoft.com/office/officeart/2005/8/layout/vList5"/>
    <dgm:cxn modelId="{B01DF27E-621B-461C-88EF-C6D8DF512807}" type="presParOf" srcId="{1761D81D-5656-4464-94A1-D8DF43107BA6}" destId="{E3A661C8-96EC-4FE4-906C-E1BAF9DEA097}" srcOrd="0" destOrd="0" presId="urn:microsoft.com/office/officeart/2005/8/layout/vList5"/>
    <dgm:cxn modelId="{B99FA4FA-F768-4AF4-BB85-6B42242C08F0}" type="presParOf" srcId="{1761D81D-5656-4464-94A1-D8DF43107BA6}" destId="{CCC249E2-5FBB-42E6-827C-F9EA8A438A3D}" srcOrd="1" destOrd="0" presId="urn:microsoft.com/office/officeart/2005/8/layout/vList5"/>
    <dgm:cxn modelId="{58FBD61F-5347-4887-BC4E-670572C8E3D8}" type="presParOf" srcId="{A2EE7E28-2A9D-4515-86A6-573A6E913887}" destId="{94596EFD-8346-4420-A2FE-4F8341064BDA}" srcOrd="5" destOrd="0" presId="urn:microsoft.com/office/officeart/2005/8/layout/vList5"/>
    <dgm:cxn modelId="{A426893F-1B55-4801-9887-C03192D8C651}" type="presParOf" srcId="{A2EE7E28-2A9D-4515-86A6-573A6E913887}" destId="{BAC386B6-985E-4E0A-AEA3-898C8598E6D8}" srcOrd="6" destOrd="0" presId="urn:microsoft.com/office/officeart/2005/8/layout/vList5"/>
    <dgm:cxn modelId="{A485D1DE-86E2-4397-8B84-2B09FA992B7D}" type="presParOf" srcId="{BAC386B6-985E-4E0A-AEA3-898C8598E6D8}" destId="{1870AE33-EBA6-49D2-B9E4-743ED64A37C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EB2E3D-2459-456D-8E0F-9356D0156AC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q-AL"/>
        </a:p>
      </dgm:t>
    </dgm:pt>
    <dgm:pt modelId="{39FCEECB-D326-4C2D-8D60-78D132DD9A49}">
      <dgm:prSet phldrT="[Text]" custT="1"/>
      <dgm:spPr>
        <a:solidFill>
          <a:srgbClr val="326280"/>
        </a:solidFill>
      </dgm:spPr>
      <dgm:t>
        <a:bodyPr/>
        <a:lstStyle/>
        <a:p>
          <a:r>
            <a:rPr lang="en-US" sz="1200" b="1" i="1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Kreu</a:t>
          </a:r>
          <a:r>
            <a:rPr lang="en-US" sz="1200" b="1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V</a:t>
          </a:r>
          <a:endParaRPr lang="sq-AL" sz="1200" b="1" i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36D861F-B06C-4742-A145-7DB7F129E358}" type="parTrans" cxnId="{CBAC3413-343F-4EEA-98C7-5A22C44E40B1}">
      <dgm:prSet/>
      <dgm:spPr/>
      <dgm:t>
        <a:bodyPr/>
        <a:lstStyle/>
        <a:p>
          <a:endParaRPr lang="sq-AL"/>
        </a:p>
      </dgm:t>
    </dgm:pt>
    <dgm:pt modelId="{567B741F-E885-4E3B-9923-EAEA3A3C7013}" type="sibTrans" cxnId="{CBAC3413-343F-4EEA-98C7-5A22C44E40B1}">
      <dgm:prSet/>
      <dgm:spPr/>
      <dgm:t>
        <a:bodyPr/>
        <a:lstStyle/>
        <a:p>
          <a:endParaRPr lang="sq-AL"/>
        </a:p>
      </dgm:t>
    </dgm:pt>
    <dgm:pt modelId="{37E8CD27-F117-4D44-AA21-42B095BEEAEC}">
      <dgm:prSet phldrT="[Text]" custT="1"/>
      <dgm:spPr/>
      <dgm:t>
        <a:bodyPr/>
        <a:lstStyle/>
        <a:p>
          <a:r>
            <a:rPr lang="sq-AL" sz="105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parashikon Regjistrin e Zonave të Mbrojtura</a:t>
          </a:r>
          <a:r>
            <a:rPr lang="en-US" sz="105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sq-AL" sz="105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përcakt</a:t>
          </a:r>
          <a:r>
            <a:rPr lang="en-US" sz="105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on</a:t>
          </a:r>
          <a:r>
            <a:rPr lang="sq-AL" sz="105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zonat që përfshihen te zonat e mbrojtura, autoritetet përgjegjëse për identifikimin dhe shpalljen e  tyre dhe rastet e pashmangshme për shpalljen e zonave të mbrojtura</a:t>
          </a:r>
          <a:endParaRPr lang="sq-AL" sz="105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99E02EF-81E2-43D8-9C7D-BC3E7C9318F2}" type="parTrans" cxnId="{FD7F00A9-9625-4B1E-BA3D-C65A06BC3D02}">
      <dgm:prSet/>
      <dgm:spPr/>
      <dgm:t>
        <a:bodyPr/>
        <a:lstStyle/>
        <a:p>
          <a:endParaRPr lang="sq-AL"/>
        </a:p>
      </dgm:t>
    </dgm:pt>
    <dgm:pt modelId="{C38C4472-A11C-4AB6-9BCD-2D1438B16DFB}" type="sibTrans" cxnId="{FD7F00A9-9625-4B1E-BA3D-C65A06BC3D02}">
      <dgm:prSet/>
      <dgm:spPr/>
      <dgm:t>
        <a:bodyPr/>
        <a:lstStyle/>
        <a:p>
          <a:endParaRPr lang="sq-AL"/>
        </a:p>
      </dgm:t>
    </dgm:pt>
    <dgm:pt modelId="{80B230F5-EF34-413B-BB22-DA3E80C20782}">
      <dgm:prSet phldrT="[Text]" custT="1"/>
      <dgm:spPr>
        <a:solidFill>
          <a:srgbClr val="326280"/>
        </a:solidFill>
      </dgm:spPr>
      <dgm:t>
        <a:bodyPr/>
        <a:lstStyle/>
        <a:p>
          <a:r>
            <a:rPr lang="en-US" sz="1200" b="1" i="1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Kreu</a:t>
          </a:r>
          <a:r>
            <a:rPr lang="en-US" sz="1200" b="1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VI</a:t>
          </a:r>
          <a:endParaRPr lang="sq-AL" sz="1200" b="1" i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162E466-3B56-4198-9903-3A577111C014}" type="parTrans" cxnId="{FD21B84F-DFC6-49B3-9752-FE617A20D442}">
      <dgm:prSet/>
      <dgm:spPr/>
      <dgm:t>
        <a:bodyPr/>
        <a:lstStyle/>
        <a:p>
          <a:endParaRPr lang="sq-AL"/>
        </a:p>
      </dgm:t>
    </dgm:pt>
    <dgm:pt modelId="{70300E9D-D9EB-4407-B169-53D74F7504F7}" type="sibTrans" cxnId="{FD21B84F-DFC6-49B3-9752-FE617A20D442}">
      <dgm:prSet/>
      <dgm:spPr/>
      <dgm:t>
        <a:bodyPr/>
        <a:lstStyle/>
        <a:p>
          <a:endParaRPr lang="sq-AL"/>
        </a:p>
      </dgm:t>
    </dgm:pt>
    <dgm:pt modelId="{AC8C22EA-9680-49CA-A749-BFCF05A6B303}">
      <dgm:prSet phldrT="[Text]" custT="1"/>
      <dgm:spPr/>
      <dgm:t>
        <a:bodyPr/>
        <a:lstStyle/>
        <a:p>
          <a:r>
            <a:rPr lang="sq-AL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trajton monitorimin e ujërave sipërfaqësorë dhe nëntokësorë, zonave të mbrojtura  duke parashikuar rregulla për hartimin dhe zbatimin e programit të monitorimit</a:t>
          </a:r>
          <a:endParaRPr lang="sq-AL" sz="110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36588FC-BB0D-4AB0-96DF-074C29672F75}" type="parTrans" cxnId="{F1EC7E9A-EA7D-4FD5-A7C7-4E7EFBDAD4F8}">
      <dgm:prSet/>
      <dgm:spPr/>
      <dgm:t>
        <a:bodyPr/>
        <a:lstStyle/>
        <a:p>
          <a:endParaRPr lang="sq-AL"/>
        </a:p>
      </dgm:t>
    </dgm:pt>
    <dgm:pt modelId="{9EB13F99-3EC9-4676-911D-E06CAAEAF77E}" type="sibTrans" cxnId="{F1EC7E9A-EA7D-4FD5-A7C7-4E7EFBDAD4F8}">
      <dgm:prSet/>
      <dgm:spPr/>
      <dgm:t>
        <a:bodyPr/>
        <a:lstStyle/>
        <a:p>
          <a:endParaRPr lang="sq-AL"/>
        </a:p>
      </dgm:t>
    </dgm:pt>
    <dgm:pt modelId="{BF9B105B-9D40-4ABF-A6DC-A649CBF6E6A2}">
      <dgm:prSet phldrT="[Text]" custT="1"/>
      <dgm:spPr>
        <a:solidFill>
          <a:srgbClr val="326280"/>
        </a:solidFill>
      </dgm:spPr>
      <dgm:t>
        <a:bodyPr/>
        <a:lstStyle/>
        <a:p>
          <a:r>
            <a:rPr lang="en-US" sz="1200" b="1" i="1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Kreu</a:t>
          </a:r>
          <a:r>
            <a:rPr lang="en-US" sz="1200" b="1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VII</a:t>
          </a:r>
          <a:endParaRPr lang="sq-AL" sz="1200" b="1" i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02AA5D0-27D8-4DC5-BA3B-94660148AD3D}" type="parTrans" cxnId="{331F73BC-3F6C-4286-BEE2-E5175EF9C571}">
      <dgm:prSet/>
      <dgm:spPr/>
      <dgm:t>
        <a:bodyPr/>
        <a:lstStyle/>
        <a:p>
          <a:endParaRPr lang="sq-AL"/>
        </a:p>
      </dgm:t>
    </dgm:pt>
    <dgm:pt modelId="{16ED08C6-7A8A-425A-814C-B85C35207FAD}" type="sibTrans" cxnId="{331F73BC-3F6C-4286-BEE2-E5175EF9C571}">
      <dgm:prSet/>
      <dgm:spPr/>
      <dgm:t>
        <a:bodyPr/>
        <a:lstStyle/>
        <a:p>
          <a:endParaRPr lang="sq-AL"/>
        </a:p>
      </dgm:t>
    </dgm:pt>
    <dgm:pt modelId="{BACAE1CB-54A7-4946-9CEF-59B55BDFFA66}">
      <dgm:prSet phldrT="[Text]" custT="1"/>
      <dgm:spPr/>
      <dgm:t>
        <a:bodyPr/>
        <a:lstStyle/>
        <a:p>
          <a:r>
            <a:rPr lang="sq-AL" sz="105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parashikon masat që duhen marrë për arritjen e objektivave të cilësisë mjedisore</a:t>
          </a:r>
          <a:endParaRPr lang="sq-AL" sz="105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BCE86C5-33B8-4A18-BE3E-84F798DFE648}" type="parTrans" cxnId="{EA15FBD6-225A-426B-A87D-E45632EAC6CB}">
      <dgm:prSet/>
      <dgm:spPr/>
      <dgm:t>
        <a:bodyPr/>
        <a:lstStyle/>
        <a:p>
          <a:endParaRPr lang="sq-AL"/>
        </a:p>
      </dgm:t>
    </dgm:pt>
    <dgm:pt modelId="{5543B82A-E5C7-421D-8126-A1A5D9E639DF}" type="sibTrans" cxnId="{EA15FBD6-225A-426B-A87D-E45632EAC6CB}">
      <dgm:prSet/>
      <dgm:spPr/>
      <dgm:t>
        <a:bodyPr/>
        <a:lstStyle/>
        <a:p>
          <a:endParaRPr lang="sq-AL"/>
        </a:p>
      </dgm:t>
    </dgm:pt>
    <dgm:pt modelId="{90E2D4E7-0777-4CA9-87B4-EE1CFD08F666}">
      <dgm:prSet phldrT="[Text]" custT="1"/>
      <dgm:spPr/>
      <dgm:t>
        <a:bodyPr/>
        <a:lstStyle/>
        <a:p>
          <a:r>
            <a:rPr lang="sq-AL" sz="105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ngarkon organin përgjegjës për  hartimin e  një programi  masash, të cilat janë themelore ose plotësuese</a:t>
          </a:r>
          <a:endParaRPr lang="sq-AL" sz="105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8B627AC-A569-4FAF-A3A2-B0196300B87B}" type="parTrans" cxnId="{72A07D83-6B4B-49F7-B8FD-F2C1A47BDF89}">
      <dgm:prSet/>
      <dgm:spPr/>
      <dgm:t>
        <a:bodyPr/>
        <a:lstStyle/>
        <a:p>
          <a:endParaRPr lang="sq-AL"/>
        </a:p>
      </dgm:t>
    </dgm:pt>
    <dgm:pt modelId="{9A88CC21-0F18-445E-BAF7-8AD92CA521DD}" type="sibTrans" cxnId="{72A07D83-6B4B-49F7-B8FD-F2C1A47BDF89}">
      <dgm:prSet/>
      <dgm:spPr/>
      <dgm:t>
        <a:bodyPr/>
        <a:lstStyle/>
        <a:p>
          <a:endParaRPr lang="sq-AL"/>
        </a:p>
      </dgm:t>
    </dgm:pt>
    <dgm:pt modelId="{E7FE6DAF-DE3B-478A-9110-907A33F0ACF5}">
      <dgm:prSet phldrT="[Text]" custT="1"/>
      <dgm:spPr>
        <a:solidFill>
          <a:srgbClr val="326280"/>
        </a:solidFill>
      </dgm:spPr>
      <dgm:t>
        <a:bodyPr/>
        <a:lstStyle/>
        <a:p>
          <a:r>
            <a:rPr lang="en-US" sz="1200" b="1" i="1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Kreu</a:t>
          </a:r>
          <a:r>
            <a:rPr lang="en-US" sz="1200" b="1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VIII</a:t>
          </a:r>
          <a:endParaRPr lang="sq-AL" sz="1200" b="1" i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32FB0ED-A189-4D10-A621-46B4859F8BD2}" type="parTrans" cxnId="{5AE1BED6-3304-4418-8E94-AC0BB10ECDA1}">
      <dgm:prSet/>
      <dgm:spPr/>
      <dgm:t>
        <a:bodyPr/>
        <a:lstStyle/>
        <a:p>
          <a:endParaRPr lang="sq-AL"/>
        </a:p>
      </dgm:t>
    </dgm:pt>
    <dgm:pt modelId="{4DE1F453-7925-42E9-BE8B-AD9CDD2257AA}" type="sibTrans" cxnId="{5AE1BED6-3304-4418-8E94-AC0BB10ECDA1}">
      <dgm:prSet/>
      <dgm:spPr/>
      <dgm:t>
        <a:bodyPr/>
        <a:lstStyle/>
        <a:p>
          <a:endParaRPr lang="sq-AL"/>
        </a:p>
      </dgm:t>
    </dgm:pt>
    <dgm:pt modelId="{239C28CC-A62E-4950-A7B0-FE700F0743EA}">
      <dgm:prSet phldrT="[Text]" custT="1"/>
      <dgm:spPr/>
      <dgm:t>
        <a:bodyPr/>
        <a:lstStyle/>
        <a:p>
          <a:r>
            <a:rPr lang="sq-AL" sz="105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organet përgjegjëse për identifikimin e trupave ujorë që përdoren për ujë të pijshëm dhe mbrojtjen e trupave ujorë te identifikuar, si dhe  organet përgjegjëse për hartimin e kritereve dhe standardeve për cilësinë e ujit të pijshëm</a:t>
          </a:r>
          <a:endParaRPr lang="sq-AL" sz="105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3814D21-1DBF-4478-9B95-266074D6726A}" type="parTrans" cxnId="{24C6CCE4-E16A-49D4-8486-96DDBF262E88}">
      <dgm:prSet/>
      <dgm:spPr/>
      <dgm:t>
        <a:bodyPr/>
        <a:lstStyle/>
        <a:p>
          <a:endParaRPr lang="sq-AL"/>
        </a:p>
      </dgm:t>
    </dgm:pt>
    <dgm:pt modelId="{3536CF7C-98A8-49EB-8F21-04394FE80EB5}" type="sibTrans" cxnId="{24C6CCE4-E16A-49D4-8486-96DDBF262E88}">
      <dgm:prSet/>
      <dgm:spPr/>
      <dgm:t>
        <a:bodyPr/>
        <a:lstStyle/>
        <a:p>
          <a:endParaRPr lang="sq-AL"/>
        </a:p>
      </dgm:t>
    </dgm:pt>
    <dgm:pt modelId="{62F9243C-F499-48C7-A08C-185C61C1BFDE}">
      <dgm:prSet phldrT="[Text]" custT="1"/>
      <dgm:spPr/>
      <dgm:t>
        <a:bodyPr/>
        <a:lstStyle/>
        <a:p>
          <a:r>
            <a:rPr lang="sq-AL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rregulla lidhur me specifikimet teknike për analizën kimike dhe monitorimin.</a:t>
          </a:r>
          <a:endParaRPr lang="sq-AL" sz="110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0E9AC23-473C-4043-97CD-9E6FB83ED93C}" type="parTrans" cxnId="{F63C3076-9683-4CFA-BF02-4368A78EAAC5}">
      <dgm:prSet/>
      <dgm:spPr/>
      <dgm:t>
        <a:bodyPr/>
        <a:lstStyle/>
        <a:p>
          <a:endParaRPr lang="sq-AL"/>
        </a:p>
      </dgm:t>
    </dgm:pt>
    <dgm:pt modelId="{976394BF-F6D9-4AE3-9979-41263901EAD9}" type="sibTrans" cxnId="{F63C3076-9683-4CFA-BF02-4368A78EAAC5}">
      <dgm:prSet/>
      <dgm:spPr/>
      <dgm:t>
        <a:bodyPr/>
        <a:lstStyle/>
        <a:p>
          <a:endParaRPr lang="sq-AL"/>
        </a:p>
      </dgm:t>
    </dgm:pt>
    <dgm:pt modelId="{9606C267-F51C-4463-A369-8C4CE3C623DA}">
      <dgm:prSet phldrT="[Text]" custT="1"/>
      <dgm:spPr/>
      <dgm:t>
        <a:bodyPr/>
        <a:lstStyle/>
        <a:p>
          <a:r>
            <a:rPr lang="en-US" sz="105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trajton</a:t>
          </a:r>
          <a:r>
            <a:rPr lang="en-US" sz="105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sq-AL" sz="105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planet  e menaxhimit të baseneve lumore</a:t>
          </a:r>
          <a:r>
            <a:rPr lang="en-US" sz="105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sq-AL" sz="105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rregullat </a:t>
          </a:r>
          <a:r>
            <a:rPr lang="en-US" sz="105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dhe</a:t>
          </a:r>
          <a:r>
            <a:rPr lang="sq-AL" sz="105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elemente</a:t>
          </a:r>
          <a:r>
            <a:rPr lang="en-US" sz="105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t</a:t>
          </a:r>
          <a:r>
            <a:rPr lang="sq-AL" sz="105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që duhet të përfshihen, miratimit dhe publikimit</a:t>
          </a:r>
          <a:endParaRPr lang="sq-AL" sz="105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445C1D5-21A9-4260-A769-EFEF449B9393}" type="parTrans" cxnId="{B2410D6C-9979-4A06-894D-CF2C1676FF0B}">
      <dgm:prSet/>
      <dgm:spPr/>
      <dgm:t>
        <a:bodyPr/>
        <a:lstStyle/>
        <a:p>
          <a:endParaRPr lang="sq-AL"/>
        </a:p>
      </dgm:t>
    </dgm:pt>
    <dgm:pt modelId="{665DF594-2FD0-4E70-B6ED-0FF964A57924}" type="sibTrans" cxnId="{B2410D6C-9979-4A06-894D-CF2C1676FF0B}">
      <dgm:prSet/>
      <dgm:spPr/>
      <dgm:t>
        <a:bodyPr/>
        <a:lstStyle/>
        <a:p>
          <a:endParaRPr lang="sq-AL"/>
        </a:p>
      </dgm:t>
    </dgm:pt>
    <dgm:pt modelId="{A2EE7E28-2A9D-4515-86A6-573A6E913887}" type="pres">
      <dgm:prSet presAssocID="{A7EB2E3D-2459-456D-8E0F-9356D0156A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q-AL"/>
        </a:p>
      </dgm:t>
    </dgm:pt>
    <dgm:pt modelId="{B29C4BCE-C0EC-4CB7-9DE4-A7D32A2BBD5A}" type="pres">
      <dgm:prSet presAssocID="{39FCEECB-D326-4C2D-8D60-78D132DD9A49}" presName="linNode" presStyleCnt="0"/>
      <dgm:spPr/>
    </dgm:pt>
    <dgm:pt modelId="{52DE3099-723F-4180-AEDB-C749892D8AB9}" type="pres">
      <dgm:prSet presAssocID="{39FCEECB-D326-4C2D-8D60-78D132DD9A49}" presName="parentText" presStyleLbl="node1" presStyleIdx="0" presStyleCnt="4" custScaleX="60948" custScaleY="17245" custLinFactNeighborX="-899" custLinFactNeighborY="-496">
        <dgm:presLayoutVars>
          <dgm:chMax val="1"/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8C5113F0-10E8-47AC-8B38-1E8E0CF37BA2}" type="pres">
      <dgm:prSet presAssocID="{39FCEECB-D326-4C2D-8D60-78D132DD9A49}" presName="descendantText" presStyleLbl="alignAccFollowNode1" presStyleIdx="0" presStyleCnt="3" custScaleX="181315" custScaleY="25645" custLinFactNeighborX="-290" custLinFactNeighborY="917">
        <dgm:presLayoutVars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CA8BE8EC-337B-4221-8A39-3E6F67CF91B2}" type="pres">
      <dgm:prSet presAssocID="{567B741F-E885-4E3B-9923-EAEA3A3C7013}" presName="sp" presStyleCnt="0"/>
      <dgm:spPr/>
    </dgm:pt>
    <dgm:pt modelId="{4770F24A-9685-4BC7-BA90-27F8D2C0913A}" type="pres">
      <dgm:prSet presAssocID="{80B230F5-EF34-413B-BB22-DA3E80C20782}" presName="linNode" presStyleCnt="0"/>
      <dgm:spPr/>
    </dgm:pt>
    <dgm:pt modelId="{0175FEE6-913E-4E9C-8620-5A32CA47C94D}" type="pres">
      <dgm:prSet presAssocID="{80B230F5-EF34-413B-BB22-DA3E80C20782}" presName="parentText" presStyleLbl="node1" presStyleIdx="1" presStyleCnt="4" custScaleX="52414" custScaleY="17815" custLinFactNeighborX="-215" custLinFactNeighborY="-2301">
        <dgm:presLayoutVars>
          <dgm:chMax val="1"/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6D1E09D0-4794-4615-844B-10E749BF6EB2}" type="pres">
      <dgm:prSet presAssocID="{80B230F5-EF34-413B-BB22-DA3E80C20782}" presName="descendantText" presStyleLbl="alignAccFollowNode1" presStyleIdx="1" presStyleCnt="3" custScaleX="153486" custScaleY="19086" custLinFactNeighborX="-917" custLinFactNeighborY="-2578">
        <dgm:presLayoutVars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DF8A12BB-C691-4171-923B-31A854E09E1F}" type="pres">
      <dgm:prSet presAssocID="{70300E9D-D9EB-4407-B169-53D74F7504F7}" presName="sp" presStyleCnt="0"/>
      <dgm:spPr/>
    </dgm:pt>
    <dgm:pt modelId="{1761D81D-5656-4464-94A1-D8DF43107BA6}" type="pres">
      <dgm:prSet presAssocID="{BF9B105B-9D40-4ABF-A6DC-A649CBF6E6A2}" presName="linNode" presStyleCnt="0"/>
      <dgm:spPr/>
    </dgm:pt>
    <dgm:pt modelId="{E3A661C8-96EC-4FE4-906C-E1BAF9DEA097}" type="pres">
      <dgm:prSet presAssocID="{BF9B105B-9D40-4ABF-A6DC-A649CBF6E6A2}" presName="parentText" presStyleLbl="node1" presStyleIdx="2" presStyleCnt="4" custScaleX="43641" custScaleY="18560" custLinFactNeighborX="-123" custLinFactNeighborY="-5062">
        <dgm:presLayoutVars>
          <dgm:chMax val="1"/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CCC249E2-5FBB-42E6-827C-F9EA8A438A3D}" type="pres">
      <dgm:prSet presAssocID="{BF9B105B-9D40-4ABF-A6DC-A649CBF6E6A2}" presName="descendantText" presStyleLbl="alignAccFollowNode1" presStyleIdx="2" presStyleCnt="3" custScaleX="131088" custScaleY="22017" custLinFactNeighborX="313" custLinFactNeighborY="-6954">
        <dgm:presLayoutVars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94596EFD-8346-4420-A2FE-4F8341064BDA}" type="pres">
      <dgm:prSet presAssocID="{16ED08C6-7A8A-425A-814C-B85C35207FAD}" presName="sp" presStyleCnt="0"/>
      <dgm:spPr/>
    </dgm:pt>
    <dgm:pt modelId="{BAC386B6-985E-4E0A-AEA3-898C8598E6D8}" type="pres">
      <dgm:prSet presAssocID="{E7FE6DAF-DE3B-478A-9110-907A33F0ACF5}" presName="linNode" presStyleCnt="0"/>
      <dgm:spPr/>
    </dgm:pt>
    <dgm:pt modelId="{1870AE33-EBA6-49D2-B9E4-743ED64A37CA}" type="pres">
      <dgm:prSet presAssocID="{E7FE6DAF-DE3B-478A-9110-907A33F0ACF5}" presName="parentText" presStyleLbl="node1" presStyleIdx="3" presStyleCnt="4" custScaleX="43641" custScaleY="18560" custLinFactNeighborX="934" custLinFactNeighborY="-4832">
        <dgm:presLayoutVars>
          <dgm:chMax val="1"/>
          <dgm:bulletEnabled val="1"/>
        </dgm:presLayoutVars>
      </dgm:prSet>
      <dgm:spPr/>
      <dgm:t>
        <a:bodyPr/>
        <a:lstStyle/>
        <a:p>
          <a:endParaRPr lang="sq-AL"/>
        </a:p>
      </dgm:t>
    </dgm:pt>
  </dgm:ptLst>
  <dgm:cxnLst>
    <dgm:cxn modelId="{F29B37AF-03AA-47E3-9E0B-1810292B7B5D}" type="presOf" srcId="{E7FE6DAF-DE3B-478A-9110-907A33F0ACF5}" destId="{1870AE33-EBA6-49D2-B9E4-743ED64A37CA}" srcOrd="0" destOrd="0" presId="urn:microsoft.com/office/officeart/2005/8/layout/vList5"/>
    <dgm:cxn modelId="{8697A511-9DA3-49A4-82FE-A8899BC1C0B0}" type="presOf" srcId="{239C28CC-A62E-4950-A7B0-FE700F0743EA}" destId="{8C5113F0-10E8-47AC-8B38-1E8E0CF37BA2}" srcOrd="0" destOrd="1" presId="urn:microsoft.com/office/officeart/2005/8/layout/vList5"/>
    <dgm:cxn modelId="{F7271350-9193-449C-8CF6-BBA909D8DDAC}" type="presOf" srcId="{90E2D4E7-0777-4CA9-87B4-EE1CFD08F666}" destId="{CCC249E2-5FBB-42E6-827C-F9EA8A438A3D}" srcOrd="0" destOrd="1" presId="urn:microsoft.com/office/officeart/2005/8/layout/vList5"/>
    <dgm:cxn modelId="{EA15FBD6-225A-426B-A87D-E45632EAC6CB}" srcId="{BF9B105B-9D40-4ABF-A6DC-A649CBF6E6A2}" destId="{BACAE1CB-54A7-4946-9CEF-59B55BDFFA66}" srcOrd="0" destOrd="0" parTransId="{9BCE86C5-33B8-4A18-BE3E-84F798DFE648}" sibTransId="{5543B82A-E5C7-421D-8126-A1A5D9E639DF}"/>
    <dgm:cxn modelId="{A72F4BE8-49E9-49CC-9735-BEB0332EC5C6}" type="presOf" srcId="{BACAE1CB-54A7-4946-9CEF-59B55BDFFA66}" destId="{CCC249E2-5FBB-42E6-827C-F9EA8A438A3D}" srcOrd="0" destOrd="0" presId="urn:microsoft.com/office/officeart/2005/8/layout/vList5"/>
    <dgm:cxn modelId="{5AE1BED6-3304-4418-8E94-AC0BB10ECDA1}" srcId="{A7EB2E3D-2459-456D-8E0F-9356D0156AC9}" destId="{E7FE6DAF-DE3B-478A-9110-907A33F0ACF5}" srcOrd="3" destOrd="0" parTransId="{B32FB0ED-A189-4D10-A621-46B4859F8BD2}" sibTransId="{4DE1F453-7925-42E9-BE8B-AD9CDD2257AA}"/>
    <dgm:cxn modelId="{F66D1EF4-E6DF-4FA6-9BF3-37E3B146E549}" type="presOf" srcId="{37E8CD27-F117-4D44-AA21-42B095BEEAEC}" destId="{8C5113F0-10E8-47AC-8B38-1E8E0CF37BA2}" srcOrd="0" destOrd="0" presId="urn:microsoft.com/office/officeart/2005/8/layout/vList5"/>
    <dgm:cxn modelId="{F63C3076-9683-4CFA-BF02-4368A78EAAC5}" srcId="{80B230F5-EF34-413B-BB22-DA3E80C20782}" destId="{62F9243C-F499-48C7-A08C-185C61C1BFDE}" srcOrd="1" destOrd="0" parTransId="{10E9AC23-473C-4043-97CD-9E6FB83ED93C}" sibTransId="{976394BF-F6D9-4AE3-9979-41263901EAD9}"/>
    <dgm:cxn modelId="{331F73BC-3F6C-4286-BEE2-E5175EF9C571}" srcId="{A7EB2E3D-2459-456D-8E0F-9356D0156AC9}" destId="{BF9B105B-9D40-4ABF-A6DC-A649CBF6E6A2}" srcOrd="2" destOrd="0" parTransId="{202AA5D0-27D8-4DC5-BA3B-94660148AD3D}" sibTransId="{16ED08C6-7A8A-425A-814C-B85C35207FAD}"/>
    <dgm:cxn modelId="{F1EC7E9A-EA7D-4FD5-A7C7-4E7EFBDAD4F8}" srcId="{80B230F5-EF34-413B-BB22-DA3E80C20782}" destId="{AC8C22EA-9680-49CA-A749-BFCF05A6B303}" srcOrd="0" destOrd="0" parTransId="{F36588FC-BB0D-4AB0-96DF-074C29672F75}" sibTransId="{9EB13F99-3EC9-4676-911D-E06CAAEAF77E}"/>
    <dgm:cxn modelId="{A9B741E6-258E-4198-974D-EC485EF72C02}" type="presOf" srcId="{80B230F5-EF34-413B-BB22-DA3E80C20782}" destId="{0175FEE6-913E-4E9C-8620-5A32CA47C94D}" srcOrd="0" destOrd="0" presId="urn:microsoft.com/office/officeart/2005/8/layout/vList5"/>
    <dgm:cxn modelId="{0109883C-BB0F-4950-9023-D0419CE8CF62}" type="presOf" srcId="{BF9B105B-9D40-4ABF-A6DC-A649CBF6E6A2}" destId="{E3A661C8-96EC-4FE4-906C-E1BAF9DEA097}" srcOrd="0" destOrd="0" presId="urn:microsoft.com/office/officeart/2005/8/layout/vList5"/>
    <dgm:cxn modelId="{FD7F00A9-9625-4B1E-BA3D-C65A06BC3D02}" srcId="{39FCEECB-D326-4C2D-8D60-78D132DD9A49}" destId="{37E8CD27-F117-4D44-AA21-42B095BEEAEC}" srcOrd="0" destOrd="0" parTransId="{999E02EF-81E2-43D8-9C7D-BC3E7C9318F2}" sibTransId="{C38C4472-A11C-4AB6-9BCD-2D1438B16DFB}"/>
    <dgm:cxn modelId="{72A07D83-6B4B-49F7-B8FD-F2C1A47BDF89}" srcId="{BF9B105B-9D40-4ABF-A6DC-A649CBF6E6A2}" destId="{90E2D4E7-0777-4CA9-87B4-EE1CFD08F666}" srcOrd="1" destOrd="0" parTransId="{38B627AC-A569-4FAF-A3A2-B0196300B87B}" sibTransId="{9A88CC21-0F18-445E-BAF7-8AD92CA521DD}"/>
    <dgm:cxn modelId="{482BF0AF-690E-4C00-B0D3-43BE22E778B2}" type="presOf" srcId="{39FCEECB-D326-4C2D-8D60-78D132DD9A49}" destId="{52DE3099-723F-4180-AEDB-C749892D8AB9}" srcOrd="0" destOrd="0" presId="urn:microsoft.com/office/officeart/2005/8/layout/vList5"/>
    <dgm:cxn modelId="{F1A666CA-758D-4697-8318-1E7608BE7651}" type="presOf" srcId="{62F9243C-F499-48C7-A08C-185C61C1BFDE}" destId="{6D1E09D0-4794-4615-844B-10E749BF6EB2}" srcOrd="0" destOrd="1" presId="urn:microsoft.com/office/officeart/2005/8/layout/vList5"/>
    <dgm:cxn modelId="{24C6CCE4-E16A-49D4-8486-96DDBF262E88}" srcId="{39FCEECB-D326-4C2D-8D60-78D132DD9A49}" destId="{239C28CC-A62E-4950-A7B0-FE700F0743EA}" srcOrd="1" destOrd="0" parTransId="{93814D21-1DBF-4478-9B95-266074D6726A}" sibTransId="{3536CF7C-98A8-49EB-8F21-04394FE80EB5}"/>
    <dgm:cxn modelId="{44578461-A27E-46F8-AB3C-114613079289}" type="presOf" srcId="{AC8C22EA-9680-49CA-A749-BFCF05A6B303}" destId="{6D1E09D0-4794-4615-844B-10E749BF6EB2}" srcOrd="0" destOrd="0" presId="urn:microsoft.com/office/officeart/2005/8/layout/vList5"/>
    <dgm:cxn modelId="{B2410D6C-9979-4A06-894D-CF2C1676FF0B}" srcId="{BF9B105B-9D40-4ABF-A6DC-A649CBF6E6A2}" destId="{9606C267-F51C-4463-A369-8C4CE3C623DA}" srcOrd="2" destOrd="0" parTransId="{8445C1D5-21A9-4260-A769-EFEF449B9393}" sibTransId="{665DF594-2FD0-4E70-B6ED-0FF964A57924}"/>
    <dgm:cxn modelId="{FD21B84F-DFC6-49B3-9752-FE617A20D442}" srcId="{A7EB2E3D-2459-456D-8E0F-9356D0156AC9}" destId="{80B230F5-EF34-413B-BB22-DA3E80C20782}" srcOrd="1" destOrd="0" parTransId="{7162E466-3B56-4198-9903-3A577111C014}" sibTransId="{70300E9D-D9EB-4407-B169-53D74F7504F7}"/>
    <dgm:cxn modelId="{4C55976C-F312-4E56-AB8E-7425BCAA6B5E}" type="presOf" srcId="{A7EB2E3D-2459-456D-8E0F-9356D0156AC9}" destId="{A2EE7E28-2A9D-4515-86A6-573A6E913887}" srcOrd="0" destOrd="0" presId="urn:microsoft.com/office/officeart/2005/8/layout/vList5"/>
    <dgm:cxn modelId="{CBAC3413-343F-4EEA-98C7-5A22C44E40B1}" srcId="{A7EB2E3D-2459-456D-8E0F-9356D0156AC9}" destId="{39FCEECB-D326-4C2D-8D60-78D132DD9A49}" srcOrd="0" destOrd="0" parTransId="{436D861F-B06C-4742-A145-7DB7F129E358}" sibTransId="{567B741F-E885-4E3B-9923-EAEA3A3C7013}"/>
    <dgm:cxn modelId="{2A2EA651-C92B-4A34-840F-FD36DF74CCB1}" type="presOf" srcId="{9606C267-F51C-4463-A369-8C4CE3C623DA}" destId="{CCC249E2-5FBB-42E6-827C-F9EA8A438A3D}" srcOrd="0" destOrd="2" presId="urn:microsoft.com/office/officeart/2005/8/layout/vList5"/>
    <dgm:cxn modelId="{00DBCB88-7489-4685-BB45-E32F64214BB5}" type="presParOf" srcId="{A2EE7E28-2A9D-4515-86A6-573A6E913887}" destId="{B29C4BCE-C0EC-4CB7-9DE4-A7D32A2BBD5A}" srcOrd="0" destOrd="0" presId="urn:microsoft.com/office/officeart/2005/8/layout/vList5"/>
    <dgm:cxn modelId="{00380F6F-091D-49A9-9C3B-CDC1A1173F3A}" type="presParOf" srcId="{B29C4BCE-C0EC-4CB7-9DE4-A7D32A2BBD5A}" destId="{52DE3099-723F-4180-AEDB-C749892D8AB9}" srcOrd="0" destOrd="0" presId="urn:microsoft.com/office/officeart/2005/8/layout/vList5"/>
    <dgm:cxn modelId="{00CF6927-4FED-409A-A8F5-87940BE98CFB}" type="presParOf" srcId="{B29C4BCE-C0EC-4CB7-9DE4-A7D32A2BBD5A}" destId="{8C5113F0-10E8-47AC-8B38-1E8E0CF37BA2}" srcOrd="1" destOrd="0" presId="urn:microsoft.com/office/officeart/2005/8/layout/vList5"/>
    <dgm:cxn modelId="{1D7F8414-F85C-4C20-91BF-8F6991B236A0}" type="presParOf" srcId="{A2EE7E28-2A9D-4515-86A6-573A6E913887}" destId="{CA8BE8EC-337B-4221-8A39-3E6F67CF91B2}" srcOrd="1" destOrd="0" presId="urn:microsoft.com/office/officeart/2005/8/layout/vList5"/>
    <dgm:cxn modelId="{5D3C01D2-E73B-4C3A-8256-4AD672469E51}" type="presParOf" srcId="{A2EE7E28-2A9D-4515-86A6-573A6E913887}" destId="{4770F24A-9685-4BC7-BA90-27F8D2C0913A}" srcOrd="2" destOrd="0" presId="urn:microsoft.com/office/officeart/2005/8/layout/vList5"/>
    <dgm:cxn modelId="{6F701C59-F1DD-414D-ACD1-8C210A5632BE}" type="presParOf" srcId="{4770F24A-9685-4BC7-BA90-27F8D2C0913A}" destId="{0175FEE6-913E-4E9C-8620-5A32CA47C94D}" srcOrd="0" destOrd="0" presId="urn:microsoft.com/office/officeart/2005/8/layout/vList5"/>
    <dgm:cxn modelId="{D765264D-DB54-4182-A799-4E009D0293F2}" type="presParOf" srcId="{4770F24A-9685-4BC7-BA90-27F8D2C0913A}" destId="{6D1E09D0-4794-4615-844B-10E749BF6EB2}" srcOrd="1" destOrd="0" presId="urn:microsoft.com/office/officeart/2005/8/layout/vList5"/>
    <dgm:cxn modelId="{F65F0E22-1D22-4FA0-BE9D-4E8D4EEEA4D9}" type="presParOf" srcId="{A2EE7E28-2A9D-4515-86A6-573A6E913887}" destId="{DF8A12BB-C691-4171-923B-31A854E09E1F}" srcOrd="3" destOrd="0" presId="urn:microsoft.com/office/officeart/2005/8/layout/vList5"/>
    <dgm:cxn modelId="{22126137-AC87-4376-AC95-CC93D58651B4}" type="presParOf" srcId="{A2EE7E28-2A9D-4515-86A6-573A6E913887}" destId="{1761D81D-5656-4464-94A1-D8DF43107BA6}" srcOrd="4" destOrd="0" presId="urn:microsoft.com/office/officeart/2005/8/layout/vList5"/>
    <dgm:cxn modelId="{F2800CFD-CF20-4B74-B063-A170C77237EA}" type="presParOf" srcId="{1761D81D-5656-4464-94A1-D8DF43107BA6}" destId="{E3A661C8-96EC-4FE4-906C-E1BAF9DEA097}" srcOrd="0" destOrd="0" presId="urn:microsoft.com/office/officeart/2005/8/layout/vList5"/>
    <dgm:cxn modelId="{ACED5197-7539-4537-92DD-D029B5172A33}" type="presParOf" srcId="{1761D81D-5656-4464-94A1-D8DF43107BA6}" destId="{CCC249E2-5FBB-42E6-827C-F9EA8A438A3D}" srcOrd="1" destOrd="0" presId="urn:microsoft.com/office/officeart/2005/8/layout/vList5"/>
    <dgm:cxn modelId="{6BD62EFB-F3DB-4F09-9222-CEBF6E5AF140}" type="presParOf" srcId="{A2EE7E28-2A9D-4515-86A6-573A6E913887}" destId="{94596EFD-8346-4420-A2FE-4F8341064BDA}" srcOrd="5" destOrd="0" presId="urn:microsoft.com/office/officeart/2005/8/layout/vList5"/>
    <dgm:cxn modelId="{D309EAD1-EE25-4773-B97C-C202EAA33F51}" type="presParOf" srcId="{A2EE7E28-2A9D-4515-86A6-573A6E913887}" destId="{BAC386B6-985E-4E0A-AEA3-898C8598E6D8}" srcOrd="6" destOrd="0" presId="urn:microsoft.com/office/officeart/2005/8/layout/vList5"/>
    <dgm:cxn modelId="{70743D6E-F7BD-4E60-81A8-A56290FF98DD}" type="presParOf" srcId="{BAC386B6-985E-4E0A-AEA3-898C8598E6D8}" destId="{1870AE33-EBA6-49D2-B9E4-743ED64A37C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EB2E3D-2459-456D-8E0F-9356D0156AC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q-AL"/>
        </a:p>
      </dgm:t>
    </dgm:pt>
    <dgm:pt modelId="{39FCEECB-D326-4C2D-8D60-78D132DD9A49}">
      <dgm:prSet phldrT="[Text]" custT="1"/>
      <dgm:spPr>
        <a:solidFill>
          <a:srgbClr val="326280"/>
        </a:solidFill>
      </dgm:spPr>
      <dgm:t>
        <a:bodyPr/>
        <a:lstStyle/>
        <a:p>
          <a:r>
            <a:rPr lang="en-US" sz="1200" b="1" i="1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Kreu</a:t>
          </a:r>
          <a:r>
            <a:rPr lang="en-US" sz="1200" b="1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IX</a:t>
          </a:r>
          <a:endParaRPr lang="sq-AL" sz="1200" b="1" i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36D861F-B06C-4742-A145-7DB7F129E358}" type="parTrans" cxnId="{CBAC3413-343F-4EEA-98C7-5A22C44E40B1}">
      <dgm:prSet/>
      <dgm:spPr/>
      <dgm:t>
        <a:bodyPr/>
        <a:lstStyle/>
        <a:p>
          <a:endParaRPr lang="sq-AL"/>
        </a:p>
      </dgm:t>
    </dgm:pt>
    <dgm:pt modelId="{567B741F-E885-4E3B-9923-EAEA3A3C7013}" type="sibTrans" cxnId="{CBAC3413-343F-4EEA-98C7-5A22C44E40B1}">
      <dgm:prSet/>
      <dgm:spPr/>
      <dgm:t>
        <a:bodyPr/>
        <a:lstStyle/>
        <a:p>
          <a:endParaRPr lang="sq-AL"/>
        </a:p>
      </dgm:t>
    </dgm:pt>
    <dgm:pt modelId="{37E8CD27-F117-4D44-AA21-42B095BEEAEC}">
      <dgm:prSet phldrT="[Text]" custT="1"/>
      <dgm:spPr/>
      <dgm:t>
        <a:bodyPr/>
        <a:lstStyle/>
        <a:p>
          <a:r>
            <a:rPr lang="sq-AL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rregulla për mbrojtjen e ujërave nëntokësorë nga ndotja dhe përkeqësimi</a:t>
          </a:r>
          <a:endParaRPr lang="sq-AL" sz="110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99E02EF-81E2-43D8-9C7D-BC3E7C9318F2}" type="parTrans" cxnId="{FD7F00A9-9625-4B1E-BA3D-C65A06BC3D02}">
      <dgm:prSet/>
      <dgm:spPr/>
      <dgm:t>
        <a:bodyPr/>
        <a:lstStyle/>
        <a:p>
          <a:endParaRPr lang="sq-AL"/>
        </a:p>
      </dgm:t>
    </dgm:pt>
    <dgm:pt modelId="{C38C4472-A11C-4AB6-9BCD-2D1438B16DFB}" type="sibTrans" cxnId="{FD7F00A9-9625-4B1E-BA3D-C65A06BC3D02}">
      <dgm:prSet/>
      <dgm:spPr/>
      <dgm:t>
        <a:bodyPr/>
        <a:lstStyle/>
        <a:p>
          <a:endParaRPr lang="sq-AL"/>
        </a:p>
      </dgm:t>
    </dgm:pt>
    <dgm:pt modelId="{80B230F5-EF34-413B-BB22-DA3E80C20782}">
      <dgm:prSet phldrT="[Text]" custT="1"/>
      <dgm:spPr>
        <a:solidFill>
          <a:srgbClr val="326280"/>
        </a:solidFill>
      </dgm:spPr>
      <dgm:t>
        <a:bodyPr/>
        <a:lstStyle/>
        <a:p>
          <a:r>
            <a:rPr lang="en-US" sz="1200" b="1" i="1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Kreu</a:t>
          </a:r>
          <a:r>
            <a:rPr lang="en-US" sz="1200" b="1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X</a:t>
          </a:r>
          <a:endParaRPr lang="sq-AL" sz="1200" b="1" i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162E466-3B56-4198-9903-3A577111C014}" type="parTrans" cxnId="{FD21B84F-DFC6-49B3-9752-FE617A20D442}">
      <dgm:prSet/>
      <dgm:spPr/>
      <dgm:t>
        <a:bodyPr/>
        <a:lstStyle/>
        <a:p>
          <a:endParaRPr lang="sq-AL"/>
        </a:p>
      </dgm:t>
    </dgm:pt>
    <dgm:pt modelId="{70300E9D-D9EB-4407-B169-53D74F7504F7}" type="sibTrans" cxnId="{FD21B84F-DFC6-49B3-9752-FE617A20D442}">
      <dgm:prSet/>
      <dgm:spPr/>
      <dgm:t>
        <a:bodyPr/>
        <a:lstStyle/>
        <a:p>
          <a:endParaRPr lang="sq-AL"/>
        </a:p>
      </dgm:t>
    </dgm:pt>
    <dgm:pt modelId="{AC8C22EA-9680-49CA-A749-BFCF05A6B303}">
      <dgm:prSet phldrT="[Text]" custT="1"/>
      <dgm:spPr/>
      <dgm:t>
        <a:bodyPr/>
        <a:lstStyle/>
        <a:p>
          <a:r>
            <a:rPr lang="sq-AL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rregulla për kontrollin e ndotjes së ujërave</a:t>
          </a:r>
          <a:endParaRPr lang="sq-AL" sz="110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36588FC-BB0D-4AB0-96DF-074C29672F75}" type="parTrans" cxnId="{F1EC7E9A-EA7D-4FD5-A7C7-4E7EFBDAD4F8}">
      <dgm:prSet/>
      <dgm:spPr/>
      <dgm:t>
        <a:bodyPr/>
        <a:lstStyle/>
        <a:p>
          <a:endParaRPr lang="sq-AL"/>
        </a:p>
      </dgm:t>
    </dgm:pt>
    <dgm:pt modelId="{9EB13F99-3EC9-4676-911D-E06CAAEAF77E}" type="sibTrans" cxnId="{F1EC7E9A-EA7D-4FD5-A7C7-4E7EFBDAD4F8}">
      <dgm:prSet/>
      <dgm:spPr/>
      <dgm:t>
        <a:bodyPr/>
        <a:lstStyle/>
        <a:p>
          <a:endParaRPr lang="sq-AL"/>
        </a:p>
      </dgm:t>
    </dgm:pt>
    <dgm:pt modelId="{BF9B105B-9D40-4ABF-A6DC-A649CBF6E6A2}">
      <dgm:prSet phldrT="[Text]" custT="1"/>
      <dgm:spPr>
        <a:solidFill>
          <a:srgbClr val="326280"/>
        </a:solidFill>
      </dgm:spPr>
      <dgm:t>
        <a:bodyPr/>
        <a:lstStyle/>
        <a:p>
          <a:r>
            <a:rPr lang="en-US" sz="1200" b="1" i="1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Kreu</a:t>
          </a:r>
          <a:r>
            <a:rPr lang="en-US" sz="1200" b="1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XI</a:t>
          </a:r>
          <a:endParaRPr lang="sq-AL" sz="1200" b="1" i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02AA5D0-27D8-4DC5-BA3B-94660148AD3D}" type="parTrans" cxnId="{331F73BC-3F6C-4286-BEE2-E5175EF9C571}">
      <dgm:prSet/>
      <dgm:spPr/>
      <dgm:t>
        <a:bodyPr/>
        <a:lstStyle/>
        <a:p>
          <a:endParaRPr lang="sq-AL"/>
        </a:p>
      </dgm:t>
    </dgm:pt>
    <dgm:pt modelId="{16ED08C6-7A8A-425A-814C-B85C35207FAD}" type="sibTrans" cxnId="{331F73BC-3F6C-4286-BEE2-E5175EF9C571}">
      <dgm:prSet/>
      <dgm:spPr/>
      <dgm:t>
        <a:bodyPr/>
        <a:lstStyle/>
        <a:p>
          <a:endParaRPr lang="sq-AL"/>
        </a:p>
      </dgm:t>
    </dgm:pt>
    <dgm:pt modelId="{BACAE1CB-54A7-4946-9CEF-59B55BDFFA66}">
      <dgm:prSet phldrT="[Text]" custT="1"/>
      <dgm:spPr/>
      <dgm:t>
        <a:bodyPr/>
        <a:lstStyle/>
        <a:p>
          <a:r>
            <a:rPr lang="sq-AL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parashikon rregulla për menaxhimin e rrezikut nga përmbytjet dhe mbrojtjen nga përmbytjet</a:t>
          </a:r>
          <a:endParaRPr lang="sq-AL" sz="110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BCE86C5-33B8-4A18-BE3E-84F798DFE648}" type="parTrans" cxnId="{EA15FBD6-225A-426B-A87D-E45632EAC6CB}">
      <dgm:prSet/>
      <dgm:spPr/>
      <dgm:t>
        <a:bodyPr/>
        <a:lstStyle/>
        <a:p>
          <a:endParaRPr lang="sq-AL"/>
        </a:p>
      </dgm:t>
    </dgm:pt>
    <dgm:pt modelId="{5543B82A-E5C7-421D-8126-A1A5D9E639DF}" type="sibTrans" cxnId="{EA15FBD6-225A-426B-A87D-E45632EAC6CB}">
      <dgm:prSet/>
      <dgm:spPr/>
      <dgm:t>
        <a:bodyPr/>
        <a:lstStyle/>
        <a:p>
          <a:endParaRPr lang="sq-AL"/>
        </a:p>
      </dgm:t>
    </dgm:pt>
    <dgm:pt modelId="{E7FE6DAF-DE3B-478A-9110-907A33F0ACF5}">
      <dgm:prSet phldrT="[Text]" custT="1"/>
      <dgm:spPr>
        <a:solidFill>
          <a:srgbClr val="326280"/>
        </a:solidFill>
      </dgm:spPr>
      <dgm:t>
        <a:bodyPr/>
        <a:lstStyle/>
        <a:p>
          <a:r>
            <a:rPr lang="en-US" sz="1200" b="1" i="1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Kreu</a:t>
          </a:r>
          <a:r>
            <a:rPr lang="en-US" sz="1200" b="1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XII</a:t>
          </a:r>
          <a:endParaRPr lang="sq-AL" sz="1200" b="1" i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32FB0ED-A189-4D10-A621-46B4859F8BD2}" type="parTrans" cxnId="{5AE1BED6-3304-4418-8E94-AC0BB10ECDA1}">
      <dgm:prSet/>
      <dgm:spPr/>
      <dgm:t>
        <a:bodyPr/>
        <a:lstStyle/>
        <a:p>
          <a:endParaRPr lang="sq-AL"/>
        </a:p>
      </dgm:t>
    </dgm:pt>
    <dgm:pt modelId="{4DE1F453-7925-42E9-BE8B-AD9CDD2257AA}" type="sibTrans" cxnId="{5AE1BED6-3304-4418-8E94-AC0BB10ECDA1}">
      <dgm:prSet/>
      <dgm:spPr/>
      <dgm:t>
        <a:bodyPr/>
        <a:lstStyle/>
        <a:p>
          <a:endParaRPr lang="sq-AL"/>
        </a:p>
      </dgm:t>
    </dgm:pt>
    <dgm:pt modelId="{239C28CC-A62E-4950-A7B0-FE700F0743EA}">
      <dgm:prSet phldrT="[Text]" custT="1"/>
      <dgm:spPr/>
      <dgm:t>
        <a:bodyPr/>
        <a:lstStyle/>
        <a:p>
          <a:r>
            <a:rPr lang="sq-AL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përcaktohen objektivat e cilësisë mjedisore për ujërat nëntokësorë </a:t>
          </a:r>
          <a:endParaRPr lang="sq-AL" sz="110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3814D21-1DBF-4478-9B95-266074D6726A}" type="parTrans" cxnId="{24C6CCE4-E16A-49D4-8486-96DDBF262E88}">
      <dgm:prSet/>
      <dgm:spPr/>
      <dgm:t>
        <a:bodyPr/>
        <a:lstStyle/>
        <a:p>
          <a:endParaRPr lang="sq-AL"/>
        </a:p>
      </dgm:t>
    </dgm:pt>
    <dgm:pt modelId="{3536CF7C-98A8-49EB-8F21-04394FE80EB5}" type="sibTrans" cxnId="{24C6CCE4-E16A-49D4-8486-96DDBF262E88}">
      <dgm:prSet/>
      <dgm:spPr/>
      <dgm:t>
        <a:bodyPr/>
        <a:lstStyle/>
        <a:p>
          <a:endParaRPr lang="sq-AL"/>
        </a:p>
      </dgm:t>
    </dgm:pt>
    <dgm:pt modelId="{62F9243C-F499-48C7-A08C-185C61C1BFDE}">
      <dgm:prSet phldrT="[Text]" custT="1"/>
      <dgm:spPr/>
      <dgm:t>
        <a:bodyPr/>
        <a:lstStyle/>
        <a:p>
          <a:r>
            <a:rPr lang="en-US" sz="11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Pjese</a:t>
          </a:r>
          <a:r>
            <a:rPr lang="en-US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janë</a:t>
          </a:r>
          <a:r>
            <a:rPr lang="en-US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seksionet</a:t>
          </a:r>
          <a:r>
            <a:rPr lang="en-US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për</a:t>
          </a:r>
          <a:r>
            <a:rPr lang="en-US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sq-AL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përcaktimin e standardeve të cilësisë mjedisore të ujërave sipërfaqësorë</a:t>
          </a:r>
          <a:r>
            <a:rPr lang="en-US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; </a:t>
          </a:r>
          <a:r>
            <a:rPr lang="it-IT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kontrollin e shkarkimeve të ujërave industriale; </a:t>
          </a:r>
          <a:r>
            <a:rPr lang="sq-AL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kontrollin e shkarkimit të ujërave të ndotura urbane</a:t>
          </a:r>
          <a:r>
            <a:rPr lang="en-US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; </a:t>
          </a:r>
          <a:r>
            <a:rPr lang="en-US" sz="11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dhe</a:t>
          </a:r>
          <a:r>
            <a:rPr lang="en-US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sq-AL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për kontrollin e ndotjes nga burime të ndryshme</a:t>
          </a:r>
          <a:endParaRPr lang="sq-AL" sz="110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0E9AC23-473C-4043-97CD-9E6FB83ED93C}" type="parTrans" cxnId="{F63C3076-9683-4CFA-BF02-4368A78EAAC5}">
      <dgm:prSet/>
      <dgm:spPr/>
      <dgm:t>
        <a:bodyPr/>
        <a:lstStyle/>
        <a:p>
          <a:endParaRPr lang="sq-AL"/>
        </a:p>
      </dgm:t>
    </dgm:pt>
    <dgm:pt modelId="{976394BF-F6D9-4AE3-9979-41263901EAD9}" type="sibTrans" cxnId="{F63C3076-9683-4CFA-BF02-4368A78EAAC5}">
      <dgm:prSet/>
      <dgm:spPr/>
      <dgm:t>
        <a:bodyPr/>
        <a:lstStyle/>
        <a:p>
          <a:endParaRPr lang="sq-AL"/>
        </a:p>
      </dgm:t>
    </dgm:pt>
    <dgm:pt modelId="{9606C267-F51C-4463-A369-8C4CE3C623DA}">
      <dgm:prSet phldrT="[Text]" custT="1"/>
      <dgm:spPr/>
      <dgm:t>
        <a:bodyPr/>
        <a:lstStyle/>
        <a:p>
          <a:r>
            <a:rPr lang="en-US" sz="11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trajton</a:t>
          </a:r>
          <a:r>
            <a:rPr lang="en-US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sq-AL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vlerësimin paraprak të riskut</a:t>
          </a:r>
          <a:r>
            <a:rPr lang="en-US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nga</a:t>
          </a:r>
          <a:r>
            <a:rPr lang="en-US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përmbytjet</a:t>
          </a:r>
          <a:r>
            <a:rPr lang="en-US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sq-AL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përgatitjen e hartave të riskut nga përmbytjet, hartave të rrezikut nga përmbytjet</a:t>
          </a:r>
          <a:endParaRPr lang="sq-AL" sz="110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445C1D5-21A9-4260-A769-EFEF449B9393}" type="parTrans" cxnId="{B2410D6C-9979-4A06-894D-CF2C1676FF0B}">
      <dgm:prSet/>
      <dgm:spPr/>
      <dgm:t>
        <a:bodyPr/>
        <a:lstStyle/>
        <a:p>
          <a:endParaRPr lang="sq-AL"/>
        </a:p>
      </dgm:t>
    </dgm:pt>
    <dgm:pt modelId="{665DF594-2FD0-4E70-B6ED-0FF964A57924}" type="sibTrans" cxnId="{B2410D6C-9979-4A06-894D-CF2C1676FF0B}">
      <dgm:prSet/>
      <dgm:spPr/>
      <dgm:t>
        <a:bodyPr/>
        <a:lstStyle/>
        <a:p>
          <a:endParaRPr lang="sq-AL"/>
        </a:p>
      </dgm:t>
    </dgm:pt>
    <dgm:pt modelId="{5D688400-9BC5-4185-9F06-5A3769E32D58}">
      <dgm:prSet phldrT="[Text]" custT="1"/>
      <dgm:spPr/>
      <dgm:t>
        <a:bodyPr/>
        <a:lstStyle/>
        <a:p>
          <a:endParaRPr lang="sq-AL" sz="120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C2A3E67-F7F7-47C4-9E9B-0CAADC8DDBA1}" type="parTrans" cxnId="{F048B98C-D6CA-4F0E-B582-D21DF0D4CB26}">
      <dgm:prSet/>
      <dgm:spPr/>
      <dgm:t>
        <a:bodyPr/>
        <a:lstStyle/>
        <a:p>
          <a:endParaRPr lang="sq-AL"/>
        </a:p>
      </dgm:t>
    </dgm:pt>
    <dgm:pt modelId="{1AABD9A5-FF3B-43D2-92CB-4BD6941CA1B0}" type="sibTrans" cxnId="{F048B98C-D6CA-4F0E-B582-D21DF0D4CB26}">
      <dgm:prSet/>
      <dgm:spPr/>
      <dgm:t>
        <a:bodyPr/>
        <a:lstStyle/>
        <a:p>
          <a:endParaRPr lang="sq-AL"/>
        </a:p>
      </dgm:t>
    </dgm:pt>
    <dgm:pt modelId="{C0575DA5-4795-4A88-9342-38C68BECD4EF}">
      <dgm:prSet phldrT="[Text]" custT="1"/>
      <dgm:spPr/>
      <dgm:t>
        <a:bodyPr/>
        <a:lstStyle/>
        <a:p>
          <a:r>
            <a:rPr lang="sq-AL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rregulla për vlerësimin  e statusit kimik të ujërave nëntokësorë dhe ndalimin e depërtimit të ndotësve në ujërat nëntokësorë</a:t>
          </a:r>
          <a:endParaRPr lang="sq-AL" sz="110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DDBE351-B864-4EA3-AFBD-580EA70EEEE4}" type="parTrans" cxnId="{7F4A6DD6-1BA3-4AAB-ACDB-3023FBE65E3E}">
      <dgm:prSet/>
      <dgm:spPr/>
      <dgm:t>
        <a:bodyPr/>
        <a:lstStyle/>
        <a:p>
          <a:endParaRPr lang="sq-AL"/>
        </a:p>
      </dgm:t>
    </dgm:pt>
    <dgm:pt modelId="{95FDAB92-6E7A-4724-BEA0-BFA3D7C8C838}" type="sibTrans" cxnId="{7F4A6DD6-1BA3-4AAB-ACDB-3023FBE65E3E}">
      <dgm:prSet/>
      <dgm:spPr/>
      <dgm:t>
        <a:bodyPr/>
        <a:lstStyle/>
        <a:p>
          <a:endParaRPr lang="sq-AL"/>
        </a:p>
      </dgm:t>
    </dgm:pt>
    <dgm:pt modelId="{79D15850-0AE0-42DF-90A0-DF5C2D5782EB}">
      <dgm:prSet phldrT="[Text]" custT="1"/>
      <dgm:spPr/>
      <dgm:t>
        <a:bodyPr/>
        <a:lstStyle/>
        <a:p>
          <a:r>
            <a:rPr lang="en-US" sz="11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Ngarkon</a:t>
          </a:r>
          <a:r>
            <a:rPr lang="en-US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sq-AL" sz="11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organin përgjegjës që në bazë të hartave të përgatisë planet e menaxhimit të riskut nga përmbytjet</a:t>
          </a:r>
          <a:endParaRPr lang="sq-AL" sz="110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6F3D176-AC57-47C8-AD4E-D67FF1B80098}" type="parTrans" cxnId="{1C7D55F4-74FD-4213-A588-E57362A5ECDF}">
      <dgm:prSet/>
      <dgm:spPr/>
      <dgm:t>
        <a:bodyPr/>
        <a:lstStyle/>
        <a:p>
          <a:endParaRPr lang="sq-AL"/>
        </a:p>
      </dgm:t>
    </dgm:pt>
    <dgm:pt modelId="{4823767A-86C2-4443-8491-3B7D92579AAB}" type="sibTrans" cxnId="{1C7D55F4-74FD-4213-A588-E57362A5ECDF}">
      <dgm:prSet/>
      <dgm:spPr/>
      <dgm:t>
        <a:bodyPr/>
        <a:lstStyle/>
        <a:p>
          <a:endParaRPr lang="sq-AL"/>
        </a:p>
      </dgm:t>
    </dgm:pt>
    <dgm:pt modelId="{A2EE7E28-2A9D-4515-86A6-573A6E913887}" type="pres">
      <dgm:prSet presAssocID="{A7EB2E3D-2459-456D-8E0F-9356D0156A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q-AL"/>
        </a:p>
      </dgm:t>
    </dgm:pt>
    <dgm:pt modelId="{B29C4BCE-C0EC-4CB7-9DE4-A7D32A2BBD5A}" type="pres">
      <dgm:prSet presAssocID="{39FCEECB-D326-4C2D-8D60-78D132DD9A49}" presName="linNode" presStyleCnt="0"/>
      <dgm:spPr/>
    </dgm:pt>
    <dgm:pt modelId="{52DE3099-723F-4180-AEDB-C749892D8AB9}" type="pres">
      <dgm:prSet presAssocID="{39FCEECB-D326-4C2D-8D60-78D132DD9A49}" presName="parentText" presStyleLbl="node1" presStyleIdx="0" presStyleCnt="4" custScaleX="60948" custScaleY="17245" custLinFactNeighborX="-899" custLinFactNeighborY="-496">
        <dgm:presLayoutVars>
          <dgm:chMax val="1"/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8C5113F0-10E8-47AC-8B38-1E8E0CF37BA2}" type="pres">
      <dgm:prSet presAssocID="{39FCEECB-D326-4C2D-8D60-78D132DD9A49}" presName="descendantText" presStyleLbl="alignAccFollowNode1" presStyleIdx="0" presStyleCnt="3" custScaleX="181315" custScaleY="22520" custLinFactNeighborX="-290" custLinFactNeighborY="917">
        <dgm:presLayoutVars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CA8BE8EC-337B-4221-8A39-3E6F67CF91B2}" type="pres">
      <dgm:prSet presAssocID="{567B741F-E885-4E3B-9923-EAEA3A3C7013}" presName="sp" presStyleCnt="0"/>
      <dgm:spPr/>
    </dgm:pt>
    <dgm:pt modelId="{4770F24A-9685-4BC7-BA90-27F8D2C0913A}" type="pres">
      <dgm:prSet presAssocID="{80B230F5-EF34-413B-BB22-DA3E80C20782}" presName="linNode" presStyleCnt="0"/>
      <dgm:spPr/>
    </dgm:pt>
    <dgm:pt modelId="{0175FEE6-913E-4E9C-8620-5A32CA47C94D}" type="pres">
      <dgm:prSet presAssocID="{80B230F5-EF34-413B-BB22-DA3E80C20782}" presName="parentText" presStyleLbl="node1" presStyleIdx="1" presStyleCnt="4" custScaleX="52414" custScaleY="17815" custLinFactNeighborX="-215" custLinFactNeighborY="-2301">
        <dgm:presLayoutVars>
          <dgm:chMax val="1"/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6D1E09D0-4794-4615-844B-10E749BF6EB2}" type="pres">
      <dgm:prSet presAssocID="{80B230F5-EF34-413B-BB22-DA3E80C20782}" presName="descendantText" presStyleLbl="alignAccFollowNode1" presStyleIdx="1" presStyleCnt="3" custScaleX="153486" custScaleY="19086" custLinFactNeighborX="-917" custLinFactNeighborY="-2578">
        <dgm:presLayoutVars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DF8A12BB-C691-4171-923B-31A854E09E1F}" type="pres">
      <dgm:prSet presAssocID="{70300E9D-D9EB-4407-B169-53D74F7504F7}" presName="sp" presStyleCnt="0"/>
      <dgm:spPr/>
    </dgm:pt>
    <dgm:pt modelId="{1761D81D-5656-4464-94A1-D8DF43107BA6}" type="pres">
      <dgm:prSet presAssocID="{BF9B105B-9D40-4ABF-A6DC-A649CBF6E6A2}" presName="linNode" presStyleCnt="0"/>
      <dgm:spPr/>
    </dgm:pt>
    <dgm:pt modelId="{E3A661C8-96EC-4FE4-906C-E1BAF9DEA097}" type="pres">
      <dgm:prSet presAssocID="{BF9B105B-9D40-4ABF-A6DC-A649CBF6E6A2}" presName="parentText" presStyleLbl="node1" presStyleIdx="2" presStyleCnt="4" custScaleX="43641" custScaleY="18560" custLinFactNeighborX="-123" custLinFactNeighborY="-5062">
        <dgm:presLayoutVars>
          <dgm:chMax val="1"/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CCC249E2-5FBB-42E6-827C-F9EA8A438A3D}" type="pres">
      <dgm:prSet presAssocID="{BF9B105B-9D40-4ABF-A6DC-A649CBF6E6A2}" presName="descendantText" presStyleLbl="alignAccFollowNode1" presStyleIdx="2" presStyleCnt="3" custScaleX="131088" custScaleY="24865" custLinFactNeighborX="313" custLinFactNeighborY="-6954">
        <dgm:presLayoutVars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94596EFD-8346-4420-A2FE-4F8341064BDA}" type="pres">
      <dgm:prSet presAssocID="{16ED08C6-7A8A-425A-814C-B85C35207FAD}" presName="sp" presStyleCnt="0"/>
      <dgm:spPr/>
    </dgm:pt>
    <dgm:pt modelId="{BAC386B6-985E-4E0A-AEA3-898C8598E6D8}" type="pres">
      <dgm:prSet presAssocID="{E7FE6DAF-DE3B-478A-9110-907A33F0ACF5}" presName="linNode" presStyleCnt="0"/>
      <dgm:spPr/>
    </dgm:pt>
    <dgm:pt modelId="{1870AE33-EBA6-49D2-B9E4-743ED64A37CA}" type="pres">
      <dgm:prSet presAssocID="{E7FE6DAF-DE3B-478A-9110-907A33F0ACF5}" presName="parentText" presStyleLbl="node1" presStyleIdx="3" presStyleCnt="4" custScaleX="43641" custScaleY="18560" custLinFactNeighborX="934" custLinFactNeighborY="-4832">
        <dgm:presLayoutVars>
          <dgm:chMax val="1"/>
          <dgm:bulletEnabled val="1"/>
        </dgm:presLayoutVars>
      </dgm:prSet>
      <dgm:spPr/>
      <dgm:t>
        <a:bodyPr/>
        <a:lstStyle/>
        <a:p>
          <a:endParaRPr lang="sq-AL"/>
        </a:p>
      </dgm:t>
    </dgm:pt>
  </dgm:ptLst>
  <dgm:cxnLst>
    <dgm:cxn modelId="{2932E61D-1948-4316-9020-CB2F16D10D07}" type="presOf" srcId="{37E8CD27-F117-4D44-AA21-42B095BEEAEC}" destId="{8C5113F0-10E8-47AC-8B38-1E8E0CF37BA2}" srcOrd="0" destOrd="0" presId="urn:microsoft.com/office/officeart/2005/8/layout/vList5"/>
    <dgm:cxn modelId="{1C7D55F4-74FD-4213-A588-E57362A5ECDF}" srcId="{BF9B105B-9D40-4ABF-A6DC-A649CBF6E6A2}" destId="{79D15850-0AE0-42DF-90A0-DF5C2D5782EB}" srcOrd="2" destOrd="0" parTransId="{06F3D176-AC57-47C8-AD4E-D67FF1B80098}" sibTransId="{4823767A-86C2-4443-8491-3B7D92579AAB}"/>
    <dgm:cxn modelId="{7F4A6DD6-1BA3-4AAB-ACDB-3023FBE65E3E}" srcId="{39FCEECB-D326-4C2D-8D60-78D132DD9A49}" destId="{C0575DA5-4795-4A88-9342-38C68BECD4EF}" srcOrd="2" destOrd="0" parTransId="{ADDBE351-B864-4EA3-AFBD-580EA70EEEE4}" sibTransId="{95FDAB92-6E7A-4724-BEA0-BFA3D7C8C838}"/>
    <dgm:cxn modelId="{2F5E37CC-729A-47B2-BAEB-354DE1A92FF0}" type="presOf" srcId="{C0575DA5-4795-4A88-9342-38C68BECD4EF}" destId="{8C5113F0-10E8-47AC-8B38-1E8E0CF37BA2}" srcOrd="0" destOrd="2" presId="urn:microsoft.com/office/officeart/2005/8/layout/vList5"/>
    <dgm:cxn modelId="{152E67F2-4949-4BA1-8FF6-29D18E684070}" type="presOf" srcId="{39FCEECB-D326-4C2D-8D60-78D132DD9A49}" destId="{52DE3099-723F-4180-AEDB-C749892D8AB9}" srcOrd="0" destOrd="0" presId="urn:microsoft.com/office/officeart/2005/8/layout/vList5"/>
    <dgm:cxn modelId="{CBAC3413-343F-4EEA-98C7-5A22C44E40B1}" srcId="{A7EB2E3D-2459-456D-8E0F-9356D0156AC9}" destId="{39FCEECB-D326-4C2D-8D60-78D132DD9A49}" srcOrd="0" destOrd="0" parTransId="{436D861F-B06C-4742-A145-7DB7F129E358}" sibTransId="{567B741F-E885-4E3B-9923-EAEA3A3C7013}"/>
    <dgm:cxn modelId="{FD21B84F-DFC6-49B3-9752-FE617A20D442}" srcId="{A7EB2E3D-2459-456D-8E0F-9356D0156AC9}" destId="{80B230F5-EF34-413B-BB22-DA3E80C20782}" srcOrd="1" destOrd="0" parTransId="{7162E466-3B56-4198-9903-3A577111C014}" sibTransId="{70300E9D-D9EB-4407-B169-53D74F7504F7}"/>
    <dgm:cxn modelId="{551FFC7F-44FA-4756-BC79-A116738AF2BA}" type="presOf" srcId="{E7FE6DAF-DE3B-478A-9110-907A33F0ACF5}" destId="{1870AE33-EBA6-49D2-B9E4-743ED64A37CA}" srcOrd="0" destOrd="0" presId="urn:microsoft.com/office/officeart/2005/8/layout/vList5"/>
    <dgm:cxn modelId="{F63C3076-9683-4CFA-BF02-4368A78EAAC5}" srcId="{80B230F5-EF34-413B-BB22-DA3E80C20782}" destId="{62F9243C-F499-48C7-A08C-185C61C1BFDE}" srcOrd="1" destOrd="0" parTransId="{10E9AC23-473C-4043-97CD-9E6FB83ED93C}" sibTransId="{976394BF-F6D9-4AE3-9979-41263901EAD9}"/>
    <dgm:cxn modelId="{5AE1BED6-3304-4418-8E94-AC0BB10ECDA1}" srcId="{A7EB2E3D-2459-456D-8E0F-9356D0156AC9}" destId="{E7FE6DAF-DE3B-478A-9110-907A33F0ACF5}" srcOrd="3" destOrd="0" parTransId="{B32FB0ED-A189-4D10-A621-46B4859F8BD2}" sibTransId="{4DE1F453-7925-42E9-BE8B-AD9CDD2257AA}"/>
    <dgm:cxn modelId="{331F73BC-3F6C-4286-BEE2-E5175EF9C571}" srcId="{A7EB2E3D-2459-456D-8E0F-9356D0156AC9}" destId="{BF9B105B-9D40-4ABF-A6DC-A649CBF6E6A2}" srcOrd="2" destOrd="0" parTransId="{202AA5D0-27D8-4DC5-BA3B-94660148AD3D}" sibTransId="{16ED08C6-7A8A-425A-814C-B85C35207FAD}"/>
    <dgm:cxn modelId="{E4462430-52E7-46F9-B3B6-8443E453BEE9}" type="presOf" srcId="{AC8C22EA-9680-49CA-A749-BFCF05A6B303}" destId="{6D1E09D0-4794-4615-844B-10E749BF6EB2}" srcOrd="0" destOrd="0" presId="urn:microsoft.com/office/officeart/2005/8/layout/vList5"/>
    <dgm:cxn modelId="{24C6CCE4-E16A-49D4-8486-96DDBF262E88}" srcId="{39FCEECB-D326-4C2D-8D60-78D132DD9A49}" destId="{239C28CC-A62E-4950-A7B0-FE700F0743EA}" srcOrd="1" destOrd="0" parTransId="{93814D21-1DBF-4478-9B95-266074D6726A}" sibTransId="{3536CF7C-98A8-49EB-8F21-04394FE80EB5}"/>
    <dgm:cxn modelId="{78D7715C-FE66-4E99-9349-1629A594F42C}" type="presOf" srcId="{A7EB2E3D-2459-456D-8E0F-9356D0156AC9}" destId="{A2EE7E28-2A9D-4515-86A6-573A6E913887}" srcOrd="0" destOrd="0" presId="urn:microsoft.com/office/officeart/2005/8/layout/vList5"/>
    <dgm:cxn modelId="{EF6E04AD-C675-4E97-826E-A3FC97F3C2A9}" type="presOf" srcId="{BF9B105B-9D40-4ABF-A6DC-A649CBF6E6A2}" destId="{E3A661C8-96EC-4FE4-906C-E1BAF9DEA097}" srcOrd="0" destOrd="0" presId="urn:microsoft.com/office/officeart/2005/8/layout/vList5"/>
    <dgm:cxn modelId="{FD7F00A9-9625-4B1E-BA3D-C65A06BC3D02}" srcId="{39FCEECB-D326-4C2D-8D60-78D132DD9A49}" destId="{37E8CD27-F117-4D44-AA21-42B095BEEAEC}" srcOrd="0" destOrd="0" parTransId="{999E02EF-81E2-43D8-9C7D-BC3E7C9318F2}" sibTransId="{C38C4472-A11C-4AB6-9BCD-2D1438B16DFB}"/>
    <dgm:cxn modelId="{F048B98C-D6CA-4F0E-B582-D21DF0D4CB26}" srcId="{80B230F5-EF34-413B-BB22-DA3E80C20782}" destId="{5D688400-9BC5-4185-9F06-5A3769E32D58}" srcOrd="2" destOrd="0" parTransId="{BC2A3E67-F7F7-47C4-9E9B-0CAADC8DDBA1}" sibTransId="{1AABD9A5-FF3B-43D2-92CB-4BD6941CA1B0}"/>
    <dgm:cxn modelId="{EA15FBD6-225A-426B-A87D-E45632EAC6CB}" srcId="{BF9B105B-9D40-4ABF-A6DC-A649CBF6E6A2}" destId="{BACAE1CB-54A7-4946-9CEF-59B55BDFFA66}" srcOrd="0" destOrd="0" parTransId="{9BCE86C5-33B8-4A18-BE3E-84F798DFE648}" sibTransId="{5543B82A-E5C7-421D-8126-A1A5D9E639DF}"/>
    <dgm:cxn modelId="{BF4D4CF2-1541-482E-82E8-BA1622AE3F0E}" type="presOf" srcId="{62F9243C-F499-48C7-A08C-185C61C1BFDE}" destId="{6D1E09D0-4794-4615-844B-10E749BF6EB2}" srcOrd="0" destOrd="1" presId="urn:microsoft.com/office/officeart/2005/8/layout/vList5"/>
    <dgm:cxn modelId="{03DA44DF-A95A-4325-BAC3-120536FE9F8E}" type="presOf" srcId="{9606C267-F51C-4463-A369-8C4CE3C623DA}" destId="{CCC249E2-5FBB-42E6-827C-F9EA8A438A3D}" srcOrd="0" destOrd="1" presId="urn:microsoft.com/office/officeart/2005/8/layout/vList5"/>
    <dgm:cxn modelId="{F8BCD793-45C7-4EBA-88B2-D04CDC3FBD36}" type="presOf" srcId="{BACAE1CB-54A7-4946-9CEF-59B55BDFFA66}" destId="{CCC249E2-5FBB-42E6-827C-F9EA8A438A3D}" srcOrd="0" destOrd="0" presId="urn:microsoft.com/office/officeart/2005/8/layout/vList5"/>
    <dgm:cxn modelId="{F1EC7E9A-EA7D-4FD5-A7C7-4E7EFBDAD4F8}" srcId="{80B230F5-EF34-413B-BB22-DA3E80C20782}" destId="{AC8C22EA-9680-49CA-A749-BFCF05A6B303}" srcOrd="0" destOrd="0" parTransId="{F36588FC-BB0D-4AB0-96DF-074C29672F75}" sibTransId="{9EB13F99-3EC9-4676-911D-E06CAAEAF77E}"/>
    <dgm:cxn modelId="{54CF57E2-9AB1-441B-927B-54772F04180E}" type="presOf" srcId="{80B230F5-EF34-413B-BB22-DA3E80C20782}" destId="{0175FEE6-913E-4E9C-8620-5A32CA47C94D}" srcOrd="0" destOrd="0" presId="urn:microsoft.com/office/officeart/2005/8/layout/vList5"/>
    <dgm:cxn modelId="{B2410D6C-9979-4A06-894D-CF2C1676FF0B}" srcId="{BF9B105B-9D40-4ABF-A6DC-A649CBF6E6A2}" destId="{9606C267-F51C-4463-A369-8C4CE3C623DA}" srcOrd="1" destOrd="0" parTransId="{8445C1D5-21A9-4260-A769-EFEF449B9393}" sibTransId="{665DF594-2FD0-4E70-B6ED-0FF964A57924}"/>
    <dgm:cxn modelId="{1C1593AE-AA03-4D9F-8E10-8DF4E0A33CB3}" type="presOf" srcId="{5D688400-9BC5-4185-9F06-5A3769E32D58}" destId="{6D1E09D0-4794-4615-844B-10E749BF6EB2}" srcOrd="0" destOrd="2" presId="urn:microsoft.com/office/officeart/2005/8/layout/vList5"/>
    <dgm:cxn modelId="{15695F17-9427-4813-99BF-A2EE652699BE}" type="presOf" srcId="{239C28CC-A62E-4950-A7B0-FE700F0743EA}" destId="{8C5113F0-10E8-47AC-8B38-1E8E0CF37BA2}" srcOrd="0" destOrd="1" presId="urn:microsoft.com/office/officeart/2005/8/layout/vList5"/>
    <dgm:cxn modelId="{A52287CE-1BE0-4F8E-B672-E91D25893702}" type="presOf" srcId="{79D15850-0AE0-42DF-90A0-DF5C2D5782EB}" destId="{CCC249E2-5FBB-42E6-827C-F9EA8A438A3D}" srcOrd="0" destOrd="2" presId="urn:microsoft.com/office/officeart/2005/8/layout/vList5"/>
    <dgm:cxn modelId="{5B6493C4-894F-474B-8260-406B37E44623}" type="presParOf" srcId="{A2EE7E28-2A9D-4515-86A6-573A6E913887}" destId="{B29C4BCE-C0EC-4CB7-9DE4-A7D32A2BBD5A}" srcOrd="0" destOrd="0" presId="urn:microsoft.com/office/officeart/2005/8/layout/vList5"/>
    <dgm:cxn modelId="{477F8991-CBB0-411F-A957-311569C557CC}" type="presParOf" srcId="{B29C4BCE-C0EC-4CB7-9DE4-A7D32A2BBD5A}" destId="{52DE3099-723F-4180-AEDB-C749892D8AB9}" srcOrd="0" destOrd="0" presId="urn:microsoft.com/office/officeart/2005/8/layout/vList5"/>
    <dgm:cxn modelId="{9C82BFE4-F191-4BD9-BF2F-1F185D0A8687}" type="presParOf" srcId="{B29C4BCE-C0EC-4CB7-9DE4-A7D32A2BBD5A}" destId="{8C5113F0-10E8-47AC-8B38-1E8E0CF37BA2}" srcOrd="1" destOrd="0" presId="urn:microsoft.com/office/officeart/2005/8/layout/vList5"/>
    <dgm:cxn modelId="{8029C4C4-4B82-4605-A48C-89D80E0CB443}" type="presParOf" srcId="{A2EE7E28-2A9D-4515-86A6-573A6E913887}" destId="{CA8BE8EC-337B-4221-8A39-3E6F67CF91B2}" srcOrd="1" destOrd="0" presId="urn:microsoft.com/office/officeart/2005/8/layout/vList5"/>
    <dgm:cxn modelId="{60558463-A337-469B-8640-FECE85A27B28}" type="presParOf" srcId="{A2EE7E28-2A9D-4515-86A6-573A6E913887}" destId="{4770F24A-9685-4BC7-BA90-27F8D2C0913A}" srcOrd="2" destOrd="0" presId="urn:microsoft.com/office/officeart/2005/8/layout/vList5"/>
    <dgm:cxn modelId="{3FBEFE30-DE8B-44DD-B04F-4E5EF3485129}" type="presParOf" srcId="{4770F24A-9685-4BC7-BA90-27F8D2C0913A}" destId="{0175FEE6-913E-4E9C-8620-5A32CA47C94D}" srcOrd="0" destOrd="0" presId="urn:microsoft.com/office/officeart/2005/8/layout/vList5"/>
    <dgm:cxn modelId="{97822FC9-5DC3-43A7-B3A2-24209DE9F837}" type="presParOf" srcId="{4770F24A-9685-4BC7-BA90-27F8D2C0913A}" destId="{6D1E09D0-4794-4615-844B-10E749BF6EB2}" srcOrd="1" destOrd="0" presId="urn:microsoft.com/office/officeart/2005/8/layout/vList5"/>
    <dgm:cxn modelId="{2E3ECE01-0A14-4AF1-9D5C-AFF4A6F7B460}" type="presParOf" srcId="{A2EE7E28-2A9D-4515-86A6-573A6E913887}" destId="{DF8A12BB-C691-4171-923B-31A854E09E1F}" srcOrd="3" destOrd="0" presId="urn:microsoft.com/office/officeart/2005/8/layout/vList5"/>
    <dgm:cxn modelId="{AD9119E0-EB87-478E-8C00-3AD1FFB1B1E8}" type="presParOf" srcId="{A2EE7E28-2A9D-4515-86A6-573A6E913887}" destId="{1761D81D-5656-4464-94A1-D8DF43107BA6}" srcOrd="4" destOrd="0" presId="urn:microsoft.com/office/officeart/2005/8/layout/vList5"/>
    <dgm:cxn modelId="{09557CD8-38B2-435E-BAF5-274CD3E70C12}" type="presParOf" srcId="{1761D81D-5656-4464-94A1-D8DF43107BA6}" destId="{E3A661C8-96EC-4FE4-906C-E1BAF9DEA097}" srcOrd="0" destOrd="0" presId="urn:microsoft.com/office/officeart/2005/8/layout/vList5"/>
    <dgm:cxn modelId="{44C7D482-8804-43D8-922F-01F9110BC718}" type="presParOf" srcId="{1761D81D-5656-4464-94A1-D8DF43107BA6}" destId="{CCC249E2-5FBB-42E6-827C-F9EA8A438A3D}" srcOrd="1" destOrd="0" presId="urn:microsoft.com/office/officeart/2005/8/layout/vList5"/>
    <dgm:cxn modelId="{153DD693-EFED-458C-9863-1ACEA4716059}" type="presParOf" srcId="{A2EE7E28-2A9D-4515-86A6-573A6E913887}" destId="{94596EFD-8346-4420-A2FE-4F8341064BDA}" srcOrd="5" destOrd="0" presId="urn:microsoft.com/office/officeart/2005/8/layout/vList5"/>
    <dgm:cxn modelId="{04988387-9BD2-491F-8FF6-440511426A3A}" type="presParOf" srcId="{A2EE7E28-2A9D-4515-86A6-573A6E913887}" destId="{BAC386B6-985E-4E0A-AEA3-898C8598E6D8}" srcOrd="6" destOrd="0" presId="urn:microsoft.com/office/officeart/2005/8/layout/vList5"/>
    <dgm:cxn modelId="{A1BE03E3-B76D-4B14-90D7-FBBB811C6B6F}" type="presParOf" srcId="{BAC386B6-985E-4E0A-AEA3-898C8598E6D8}" destId="{1870AE33-EBA6-49D2-B9E4-743ED64A37C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EB2E3D-2459-456D-8E0F-9356D0156AC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q-AL"/>
        </a:p>
      </dgm:t>
    </dgm:pt>
    <dgm:pt modelId="{39FCEECB-D326-4C2D-8D60-78D132DD9A49}">
      <dgm:prSet phldrT="[Text]" custT="1"/>
      <dgm:spPr>
        <a:solidFill>
          <a:srgbClr val="326280"/>
        </a:solidFill>
      </dgm:spPr>
      <dgm:t>
        <a:bodyPr/>
        <a:lstStyle/>
        <a:p>
          <a:r>
            <a:rPr lang="en-US" sz="1200" b="1" i="1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Kreu</a:t>
          </a:r>
          <a:r>
            <a:rPr lang="en-US" sz="1200" b="1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XIII</a:t>
          </a:r>
          <a:endParaRPr lang="sq-AL" sz="1200" b="1" i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36D861F-B06C-4742-A145-7DB7F129E358}" type="parTrans" cxnId="{CBAC3413-343F-4EEA-98C7-5A22C44E40B1}">
      <dgm:prSet/>
      <dgm:spPr/>
      <dgm:t>
        <a:bodyPr/>
        <a:lstStyle/>
        <a:p>
          <a:endParaRPr lang="sq-AL"/>
        </a:p>
      </dgm:t>
    </dgm:pt>
    <dgm:pt modelId="{567B741F-E885-4E3B-9923-EAEA3A3C7013}" type="sibTrans" cxnId="{CBAC3413-343F-4EEA-98C7-5A22C44E40B1}">
      <dgm:prSet/>
      <dgm:spPr/>
      <dgm:t>
        <a:bodyPr/>
        <a:lstStyle/>
        <a:p>
          <a:endParaRPr lang="sq-AL"/>
        </a:p>
      </dgm:t>
    </dgm:pt>
    <dgm:pt modelId="{37E8CD27-F117-4D44-AA21-42B095BEEAEC}">
      <dgm:prSet phldrT="[Text]" custT="1"/>
      <dgm:spPr/>
      <dgm:t>
        <a:bodyPr/>
        <a:lstStyle/>
        <a:p>
          <a:r>
            <a:rPr lang="sq-AL" sz="12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rregulla për dhënien e lejeve, autorizimeve për përdorimin e burimeve ujore</a:t>
          </a:r>
          <a:endParaRPr lang="sq-AL" sz="120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99E02EF-81E2-43D8-9C7D-BC3E7C9318F2}" type="parTrans" cxnId="{FD7F00A9-9625-4B1E-BA3D-C65A06BC3D02}">
      <dgm:prSet/>
      <dgm:spPr/>
      <dgm:t>
        <a:bodyPr/>
        <a:lstStyle/>
        <a:p>
          <a:endParaRPr lang="sq-AL"/>
        </a:p>
      </dgm:t>
    </dgm:pt>
    <dgm:pt modelId="{C38C4472-A11C-4AB6-9BCD-2D1438B16DFB}" type="sibTrans" cxnId="{FD7F00A9-9625-4B1E-BA3D-C65A06BC3D02}">
      <dgm:prSet/>
      <dgm:spPr/>
      <dgm:t>
        <a:bodyPr/>
        <a:lstStyle/>
        <a:p>
          <a:endParaRPr lang="sq-AL"/>
        </a:p>
      </dgm:t>
    </dgm:pt>
    <dgm:pt modelId="{80B230F5-EF34-413B-BB22-DA3E80C20782}">
      <dgm:prSet phldrT="[Text]" custT="1"/>
      <dgm:spPr>
        <a:solidFill>
          <a:srgbClr val="326280"/>
        </a:solidFill>
      </dgm:spPr>
      <dgm:t>
        <a:bodyPr/>
        <a:lstStyle/>
        <a:p>
          <a:r>
            <a:rPr lang="en-US" sz="1200" b="1" i="1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Kreu</a:t>
          </a:r>
          <a:r>
            <a:rPr lang="en-US" sz="1200" b="1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XIV</a:t>
          </a:r>
          <a:endParaRPr lang="sq-AL" sz="1200" b="1" i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162E466-3B56-4198-9903-3A577111C014}" type="parTrans" cxnId="{FD21B84F-DFC6-49B3-9752-FE617A20D442}">
      <dgm:prSet/>
      <dgm:spPr/>
      <dgm:t>
        <a:bodyPr/>
        <a:lstStyle/>
        <a:p>
          <a:endParaRPr lang="sq-AL"/>
        </a:p>
      </dgm:t>
    </dgm:pt>
    <dgm:pt modelId="{70300E9D-D9EB-4407-B169-53D74F7504F7}" type="sibTrans" cxnId="{FD21B84F-DFC6-49B3-9752-FE617A20D442}">
      <dgm:prSet/>
      <dgm:spPr/>
      <dgm:t>
        <a:bodyPr/>
        <a:lstStyle/>
        <a:p>
          <a:endParaRPr lang="sq-AL"/>
        </a:p>
      </dgm:t>
    </dgm:pt>
    <dgm:pt modelId="{AC8C22EA-9680-49CA-A749-BFCF05A6B303}">
      <dgm:prSet phldrT="[Text]" custT="1"/>
      <dgm:spPr/>
      <dgm:t>
        <a:bodyPr/>
        <a:lstStyle/>
        <a:p>
          <a:r>
            <a:rPr lang="sq-AL" sz="12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rregulla për mbrojtjen e brigjeve, ushtrimin e veprimtarive dhe ndërtimet në brigje</a:t>
          </a:r>
          <a:endParaRPr lang="sq-AL" sz="120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36588FC-BB0D-4AB0-96DF-074C29672F75}" type="parTrans" cxnId="{F1EC7E9A-EA7D-4FD5-A7C7-4E7EFBDAD4F8}">
      <dgm:prSet/>
      <dgm:spPr/>
      <dgm:t>
        <a:bodyPr/>
        <a:lstStyle/>
        <a:p>
          <a:endParaRPr lang="sq-AL"/>
        </a:p>
      </dgm:t>
    </dgm:pt>
    <dgm:pt modelId="{9EB13F99-3EC9-4676-911D-E06CAAEAF77E}" type="sibTrans" cxnId="{F1EC7E9A-EA7D-4FD5-A7C7-4E7EFBDAD4F8}">
      <dgm:prSet/>
      <dgm:spPr/>
      <dgm:t>
        <a:bodyPr/>
        <a:lstStyle/>
        <a:p>
          <a:endParaRPr lang="sq-AL"/>
        </a:p>
      </dgm:t>
    </dgm:pt>
    <dgm:pt modelId="{BF9B105B-9D40-4ABF-A6DC-A649CBF6E6A2}">
      <dgm:prSet phldrT="[Text]" custT="1"/>
      <dgm:spPr>
        <a:solidFill>
          <a:srgbClr val="326280"/>
        </a:solidFill>
      </dgm:spPr>
      <dgm:t>
        <a:bodyPr/>
        <a:lstStyle/>
        <a:p>
          <a:r>
            <a:rPr lang="en-US" sz="1200" b="1" i="1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Kreu</a:t>
          </a:r>
          <a:r>
            <a:rPr lang="en-US" sz="1200" b="1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XV</a:t>
          </a:r>
          <a:endParaRPr lang="sq-AL" sz="1200" b="1" i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02AA5D0-27D8-4DC5-BA3B-94660148AD3D}" type="parTrans" cxnId="{331F73BC-3F6C-4286-BEE2-E5175EF9C571}">
      <dgm:prSet/>
      <dgm:spPr/>
      <dgm:t>
        <a:bodyPr/>
        <a:lstStyle/>
        <a:p>
          <a:endParaRPr lang="sq-AL"/>
        </a:p>
      </dgm:t>
    </dgm:pt>
    <dgm:pt modelId="{16ED08C6-7A8A-425A-814C-B85C35207FAD}" type="sibTrans" cxnId="{331F73BC-3F6C-4286-BEE2-E5175EF9C571}">
      <dgm:prSet/>
      <dgm:spPr/>
      <dgm:t>
        <a:bodyPr/>
        <a:lstStyle/>
        <a:p>
          <a:endParaRPr lang="sq-AL"/>
        </a:p>
      </dgm:t>
    </dgm:pt>
    <dgm:pt modelId="{BACAE1CB-54A7-4946-9CEF-59B55BDFFA66}">
      <dgm:prSet phldrT="[Text]" custT="1"/>
      <dgm:spPr/>
      <dgm:t>
        <a:bodyPr/>
        <a:lstStyle/>
        <a:p>
          <a:r>
            <a:rPr lang="sq-AL" sz="12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trajton Kadastrën Kombëtare të Burimeve Ujore dhe Regjistrin Kombëtar të Lejeve dhe Autorizimeve</a:t>
          </a:r>
          <a:endParaRPr lang="sq-AL" sz="120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BCE86C5-33B8-4A18-BE3E-84F798DFE648}" type="parTrans" cxnId="{EA15FBD6-225A-426B-A87D-E45632EAC6CB}">
      <dgm:prSet/>
      <dgm:spPr/>
      <dgm:t>
        <a:bodyPr/>
        <a:lstStyle/>
        <a:p>
          <a:endParaRPr lang="sq-AL"/>
        </a:p>
      </dgm:t>
    </dgm:pt>
    <dgm:pt modelId="{5543B82A-E5C7-421D-8126-A1A5D9E639DF}" type="sibTrans" cxnId="{EA15FBD6-225A-426B-A87D-E45632EAC6CB}">
      <dgm:prSet/>
      <dgm:spPr/>
      <dgm:t>
        <a:bodyPr/>
        <a:lstStyle/>
        <a:p>
          <a:endParaRPr lang="sq-AL"/>
        </a:p>
      </dgm:t>
    </dgm:pt>
    <dgm:pt modelId="{E7FE6DAF-DE3B-478A-9110-907A33F0ACF5}">
      <dgm:prSet phldrT="[Text]" custT="1"/>
      <dgm:spPr>
        <a:solidFill>
          <a:srgbClr val="326280"/>
        </a:solidFill>
      </dgm:spPr>
      <dgm:t>
        <a:bodyPr/>
        <a:lstStyle/>
        <a:p>
          <a:r>
            <a:rPr lang="en-US" sz="1200" b="1" i="1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Kreu</a:t>
          </a:r>
          <a:r>
            <a:rPr lang="en-US" sz="1200" b="1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XVI</a:t>
          </a:r>
          <a:endParaRPr lang="sq-AL" sz="1200" b="1" i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32FB0ED-A189-4D10-A621-46B4859F8BD2}" type="parTrans" cxnId="{5AE1BED6-3304-4418-8E94-AC0BB10ECDA1}">
      <dgm:prSet/>
      <dgm:spPr/>
      <dgm:t>
        <a:bodyPr/>
        <a:lstStyle/>
        <a:p>
          <a:endParaRPr lang="sq-AL"/>
        </a:p>
      </dgm:t>
    </dgm:pt>
    <dgm:pt modelId="{4DE1F453-7925-42E9-BE8B-AD9CDD2257AA}" type="sibTrans" cxnId="{5AE1BED6-3304-4418-8E94-AC0BB10ECDA1}">
      <dgm:prSet/>
      <dgm:spPr/>
      <dgm:t>
        <a:bodyPr/>
        <a:lstStyle/>
        <a:p>
          <a:endParaRPr lang="sq-AL"/>
        </a:p>
      </dgm:t>
    </dgm:pt>
    <dgm:pt modelId="{79D15850-0AE0-42DF-90A0-DF5C2D5782EB}">
      <dgm:prSet phldrT="[Text]" custT="1"/>
      <dgm:spPr/>
      <dgm:t>
        <a:bodyPr/>
        <a:lstStyle/>
        <a:p>
          <a:r>
            <a:rPr lang="sq-AL" sz="12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parashikojnë rregulla të krijimit dhe funksionimit të Kadastrës Kombëtare të burimeve ujore dhe Regjistrit Kombëtar të Lejeve dhe Autorizimeve</a:t>
          </a:r>
          <a:endParaRPr lang="sq-AL" sz="120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6F3D176-AC57-47C8-AD4E-D67FF1B80098}" type="parTrans" cxnId="{1C7D55F4-74FD-4213-A588-E57362A5ECDF}">
      <dgm:prSet/>
      <dgm:spPr/>
      <dgm:t>
        <a:bodyPr/>
        <a:lstStyle/>
        <a:p>
          <a:endParaRPr lang="sq-AL"/>
        </a:p>
      </dgm:t>
    </dgm:pt>
    <dgm:pt modelId="{4823767A-86C2-4443-8491-3B7D92579AAB}" type="sibTrans" cxnId="{1C7D55F4-74FD-4213-A588-E57362A5ECDF}">
      <dgm:prSet/>
      <dgm:spPr/>
      <dgm:t>
        <a:bodyPr/>
        <a:lstStyle/>
        <a:p>
          <a:endParaRPr lang="sq-AL"/>
        </a:p>
      </dgm:t>
    </dgm:pt>
    <dgm:pt modelId="{9FFE5A6E-97A9-4D87-AB04-3CB275350219}">
      <dgm:prSet phldrT="[Text]" custT="1"/>
      <dgm:spPr/>
      <dgm:t>
        <a:bodyPr/>
        <a:lstStyle/>
        <a:p>
          <a:endParaRPr lang="sq-AL" sz="120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A081680-5933-44C2-9221-2D84DD4AB0B7}" type="parTrans" cxnId="{86D409CE-3FD6-47B9-9A71-0AC1F3025BB0}">
      <dgm:prSet/>
      <dgm:spPr/>
      <dgm:t>
        <a:bodyPr/>
        <a:lstStyle/>
        <a:p>
          <a:endParaRPr lang="sq-AL"/>
        </a:p>
      </dgm:t>
    </dgm:pt>
    <dgm:pt modelId="{A6148FEB-59EA-4E7F-ABC5-BD6CD62677CB}" type="sibTrans" cxnId="{86D409CE-3FD6-47B9-9A71-0AC1F3025BB0}">
      <dgm:prSet/>
      <dgm:spPr/>
      <dgm:t>
        <a:bodyPr/>
        <a:lstStyle/>
        <a:p>
          <a:endParaRPr lang="sq-AL"/>
        </a:p>
      </dgm:t>
    </dgm:pt>
    <dgm:pt modelId="{5CA19097-D173-40C8-89CD-6E73E2D98230}">
      <dgm:prSet phldrT="[Text]" custT="1"/>
      <dgm:spPr/>
      <dgm:t>
        <a:bodyPr/>
        <a:lstStyle/>
        <a:p>
          <a:r>
            <a:rPr lang="sq-AL" sz="12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përcaktohen parimet e përgjithshme të dhënies së lejeve dhe autorizimeve dhe prioritetet në dhënien e lejeve dhe autorizimeve, organet që lëshojnë lejet dhe autorizimet për përdorimin e burimeve ujore</a:t>
          </a:r>
          <a:endParaRPr lang="sq-AL" sz="120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5A7C174-8558-40EA-86EC-D8CE2612C7B8}" type="parTrans" cxnId="{02AB5AEC-0A5F-4646-A710-2B7754D6F735}">
      <dgm:prSet/>
      <dgm:spPr/>
      <dgm:t>
        <a:bodyPr/>
        <a:lstStyle/>
        <a:p>
          <a:endParaRPr lang="sq-AL"/>
        </a:p>
      </dgm:t>
    </dgm:pt>
    <dgm:pt modelId="{5FE34247-1A30-46AD-880E-66B2CB414770}" type="sibTrans" cxnId="{02AB5AEC-0A5F-4646-A710-2B7754D6F735}">
      <dgm:prSet/>
      <dgm:spPr/>
      <dgm:t>
        <a:bodyPr/>
        <a:lstStyle/>
        <a:p>
          <a:endParaRPr lang="sq-AL"/>
        </a:p>
      </dgm:t>
    </dgm:pt>
    <dgm:pt modelId="{F178C182-C593-4FA8-BC20-FB39D337890F}">
      <dgm:prSet custT="1"/>
      <dgm:spPr/>
      <dgm:t>
        <a:bodyPr/>
        <a:lstStyle/>
        <a:p>
          <a:r>
            <a:rPr lang="sq-AL" sz="12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kushtet për pezullimin, ndryshim apo shfuqizimin e lejeve dhe autorizimeve</a:t>
          </a:r>
          <a:endParaRPr lang="sq-AL" sz="120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7C7CFC8-6BEE-4521-AE87-298ED1DF5000}" type="parTrans" cxnId="{5C984EFB-E087-49E7-BDD8-D3C4D7935318}">
      <dgm:prSet/>
      <dgm:spPr/>
      <dgm:t>
        <a:bodyPr/>
        <a:lstStyle/>
        <a:p>
          <a:endParaRPr lang="sq-AL"/>
        </a:p>
      </dgm:t>
    </dgm:pt>
    <dgm:pt modelId="{3FF67FD9-0234-4F4A-9D04-AD60367B1406}" type="sibTrans" cxnId="{5C984EFB-E087-49E7-BDD8-D3C4D7935318}">
      <dgm:prSet/>
      <dgm:spPr/>
      <dgm:t>
        <a:bodyPr/>
        <a:lstStyle/>
        <a:p>
          <a:endParaRPr lang="sq-AL"/>
        </a:p>
      </dgm:t>
    </dgm:pt>
    <dgm:pt modelId="{22B047D3-5C67-4459-94F6-CA5999ED3E56}">
      <dgm:prSet custT="1"/>
      <dgm:spPr/>
      <dgm:t>
        <a:bodyPr/>
        <a:lstStyle/>
        <a:p>
          <a:endParaRPr lang="sq-AL" sz="120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08051BF-3223-453D-8386-2794B4DAD7F1}" type="parTrans" cxnId="{4A2909F9-E5BC-4289-9178-8F0C38A87BA5}">
      <dgm:prSet/>
      <dgm:spPr/>
      <dgm:t>
        <a:bodyPr/>
        <a:lstStyle/>
        <a:p>
          <a:endParaRPr lang="sq-AL"/>
        </a:p>
      </dgm:t>
    </dgm:pt>
    <dgm:pt modelId="{5A7D9556-FD57-4534-82D8-51A007D68704}" type="sibTrans" cxnId="{4A2909F9-E5BC-4289-9178-8F0C38A87BA5}">
      <dgm:prSet/>
      <dgm:spPr/>
      <dgm:t>
        <a:bodyPr/>
        <a:lstStyle/>
        <a:p>
          <a:endParaRPr lang="sq-AL"/>
        </a:p>
      </dgm:t>
    </dgm:pt>
    <dgm:pt modelId="{47DEA2CE-9C4A-41D3-BDC0-4CD0CFCE7F8C}">
      <dgm:prSet phldrT="[Text]" custT="1"/>
      <dgm:spPr/>
      <dgm:t>
        <a:bodyPr/>
        <a:lstStyle/>
        <a:p>
          <a:endParaRPr lang="sq-AL" sz="120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DD95F31-DC19-419B-8107-75EE56D8E2C8}" type="parTrans" cxnId="{FCCD94EE-109E-4A75-99AB-C53897889704}">
      <dgm:prSet/>
      <dgm:spPr/>
      <dgm:t>
        <a:bodyPr/>
        <a:lstStyle/>
        <a:p>
          <a:endParaRPr lang="sq-AL"/>
        </a:p>
      </dgm:t>
    </dgm:pt>
    <dgm:pt modelId="{6A0B7E6B-98D0-47A9-AA5D-1BF66BC1106C}" type="sibTrans" cxnId="{FCCD94EE-109E-4A75-99AB-C53897889704}">
      <dgm:prSet/>
      <dgm:spPr/>
      <dgm:t>
        <a:bodyPr/>
        <a:lstStyle/>
        <a:p>
          <a:endParaRPr lang="sq-AL"/>
        </a:p>
      </dgm:t>
    </dgm:pt>
    <dgm:pt modelId="{57790523-C5D2-43E0-9D1C-53E83C807181}">
      <dgm:prSet phldrT="[Text]" custT="1"/>
      <dgm:spPr/>
      <dgm:t>
        <a:bodyPr/>
        <a:lstStyle/>
        <a:p>
          <a:endParaRPr lang="sq-AL" sz="120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B17854D-5F8B-4AC1-9C75-DFC093D34B37}" type="parTrans" cxnId="{6D39BB5C-8A05-4173-8FCF-2CD6973809F5}">
      <dgm:prSet/>
      <dgm:spPr/>
      <dgm:t>
        <a:bodyPr/>
        <a:lstStyle/>
        <a:p>
          <a:endParaRPr lang="sq-AL"/>
        </a:p>
      </dgm:t>
    </dgm:pt>
    <dgm:pt modelId="{270DB042-DF96-44AF-B7E8-694D341D5A92}" type="sibTrans" cxnId="{6D39BB5C-8A05-4173-8FCF-2CD6973809F5}">
      <dgm:prSet/>
      <dgm:spPr/>
      <dgm:t>
        <a:bodyPr/>
        <a:lstStyle/>
        <a:p>
          <a:endParaRPr lang="sq-AL"/>
        </a:p>
      </dgm:t>
    </dgm:pt>
    <dgm:pt modelId="{09357925-2122-45AA-80FD-4047C45381C2}">
      <dgm:prSet phldrT="[Text]" custT="1"/>
      <dgm:spPr/>
      <dgm:t>
        <a:bodyPr/>
        <a:lstStyle/>
        <a:p>
          <a:r>
            <a:rPr lang="sq-AL" sz="12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përcaktimin e veprimtarive ndërtimore në brigje, mbrojtjen e përkohshme, veprimtaritë e ndaluara në brigje dhe plazhe</a:t>
          </a:r>
          <a:endParaRPr lang="sq-AL" sz="120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3A40D30-0A12-4625-B558-870DB5DCC7F6}" type="parTrans" cxnId="{6C078192-60DD-473F-B8A1-4CA0C6FFAD6E}">
      <dgm:prSet/>
      <dgm:spPr/>
      <dgm:t>
        <a:bodyPr/>
        <a:lstStyle/>
        <a:p>
          <a:endParaRPr lang="sq-AL"/>
        </a:p>
      </dgm:t>
    </dgm:pt>
    <dgm:pt modelId="{A7488C28-88F1-48AA-87B9-5B6D97B531A1}" type="sibTrans" cxnId="{6C078192-60DD-473F-B8A1-4CA0C6FFAD6E}">
      <dgm:prSet/>
      <dgm:spPr/>
      <dgm:t>
        <a:bodyPr/>
        <a:lstStyle/>
        <a:p>
          <a:endParaRPr lang="sq-AL"/>
        </a:p>
      </dgm:t>
    </dgm:pt>
    <dgm:pt modelId="{46A832DF-3966-4389-9B8D-DE01DE9CDB5A}">
      <dgm:prSet phldrT="[Text]" custT="1"/>
      <dgm:spPr/>
      <dgm:t>
        <a:bodyPr/>
        <a:lstStyle/>
        <a:p>
          <a:r>
            <a:rPr lang="sq-AL" sz="12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përcaktimin e  veprave dhe objekteve ujore dhe kompetencave të organeve të menaxhimit dhe administrimit të burimeve ujore për ndërtimet në trupa ujorë</a:t>
          </a:r>
          <a:endParaRPr lang="sq-AL" sz="120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F1F8091-1F5C-4BD6-A349-1025AA331619}" type="parTrans" cxnId="{3F227BBD-ADF9-4C87-8DF9-B88737989199}">
      <dgm:prSet/>
      <dgm:spPr/>
      <dgm:t>
        <a:bodyPr/>
        <a:lstStyle/>
        <a:p>
          <a:endParaRPr lang="sq-AL"/>
        </a:p>
      </dgm:t>
    </dgm:pt>
    <dgm:pt modelId="{854E5AC8-6DB6-47FD-B09C-AA865E5DC7F1}" type="sibTrans" cxnId="{3F227BBD-ADF9-4C87-8DF9-B88737989199}">
      <dgm:prSet/>
      <dgm:spPr/>
      <dgm:t>
        <a:bodyPr/>
        <a:lstStyle/>
        <a:p>
          <a:endParaRPr lang="sq-AL"/>
        </a:p>
      </dgm:t>
    </dgm:pt>
    <dgm:pt modelId="{A2EE7E28-2A9D-4515-86A6-573A6E913887}" type="pres">
      <dgm:prSet presAssocID="{A7EB2E3D-2459-456D-8E0F-9356D0156A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q-AL"/>
        </a:p>
      </dgm:t>
    </dgm:pt>
    <dgm:pt modelId="{B29C4BCE-C0EC-4CB7-9DE4-A7D32A2BBD5A}" type="pres">
      <dgm:prSet presAssocID="{39FCEECB-D326-4C2D-8D60-78D132DD9A49}" presName="linNode" presStyleCnt="0"/>
      <dgm:spPr/>
    </dgm:pt>
    <dgm:pt modelId="{52DE3099-723F-4180-AEDB-C749892D8AB9}" type="pres">
      <dgm:prSet presAssocID="{39FCEECB-D326-4C2D-8D60-78D132DD9A49}" presName="parentText" presStyleLbl="node1" presStyleIdx="0" presStyleCnt="4" custScaleX="60948" custScaleY="17245" custLinFactNeighborX="-1365" custLinFactNeighborY="-1421">
        <dgm:presLayoutVars>
          <dgm:chMax val="1"/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8C5113F0-10E8-47AC-8B38-1E8E0CF37BA2}" type="pres">
      <dgm:prSet presAssocID="{39FCEECB-D326-4C2D-8D60-78D132DD9A49}" presName="descendantText" presStyleLbl="alignAccFollowNode1" presStyleIdx="0" presStyleCnt="3" custScaleX="181315" custScaleY="22520" custLinFactNeighborX="1440" custLinFactNeighborY="-2740">
        <dgm:presLayoutVars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CA8BE8EC-337B-4221-8A39-3E6F67CF91B2}" type="pres">
      <dgm:prSet presAssocID="{567B741F-E885-4E3B-9923-EAEA3A3C7013}" presName="sp" presStyleCnt="0"/>
      <dgm:spPr/>
    </dgm:pt>
    <dgm:pt modelId="{4770F24A-9685-4BC7-BA90-27F8D2C0913A}" type="pres">
      <dgm:prSet presAssocID="{80B230F5-EF34-413B-BB22-DA3E80C20782}" presName="linNode" presStyleCnt="0"/>
      <dgm:spPr/>
    </dgm:pt>
    <dgm:pt modelId="{0175FEE6-913E-4E9C-8620-5A32CA47C94D}" type="pres">
      <dgm:prSet presAssocID="{80B230F5-EF34-413B-BB22-DA3E80C20782}" presName="parentText" presStyleLbl="node1" presStyleIdx="1" presStyleCnt="4" custScaleX="52414" custScaleY="17815" custLinFactNeighborX="-215" custLinFactNeighborY="-2301">
        <dgm:presLayoutVars>
          <dgm:chMax val="1"/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6D1E09D0-4794-4615-844B-10E749BF6EB2}" type="pres">
      <dgm:prSet presAssocID="{80B230F5-EF34-413B-BB22-DA3E80C20782}" presName="descendantText" presStyleLbl="alignAccFollowNode1" presStyleIdx="1" presStyleCnt="3" custScaleX="153486" custScaleY="19086" custLinFactNeighborX="-917" custLinFactNeighborY="-2578">
        <dgm:presLayoutVars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DF8A12BB-C691-4171-923B-31A854E09E1F}" type="pres">
      <dgm:prSet presAssocID="{70300E9D-D9EB-4407-B169-53D74F7504F7}" presName="sp" presStyleCnt="0"/>
      <dgm:spPr/>
    </dgm:pt>
    <dgm:pt modelId="{1761D81D-5656-4464-94A1-D8DF43107BA6}" type="pres">
      <dgm:prSet presAssocID="{BF9B105B-9D40-4ABF-A6DC-A649CBF6E6A2}" presName="linNode" presStyleCnt="0"/>
      <dgm:spPr/>
    </dgm:pt>
    <dgm:pt modelId="{E3A661C8-96EC-4FE4-906C-E1BAF9DEA097}" type="pres">
      <dgm:prSet presAssocID="{BF9B105B-9D40-4ABF-A6DC-A649CBF6E6A2}" presName="parentText" presStyleLbl="node1" presStyleIdx="2" presStyleCnt="4" custScaleX="43641" custScaleY="18560" custLinFactNeighborX="-13" custLinFactNeighborY="-3840">
        <dgm:presLayoutVars>
          <dgm:chMax val="1"/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CCC249E2-5FBB-42E6-827C-F9EA8A438A3D}" type="pres">
      <dgm:prSet presAssocID="{BF9B105B-9D40-4ABF-A6DC-A649CBF6E6A2}" presName="descendantText" presStyleLbl="alignAccFollowNode1" presStyleIdx="2" presStyleCnt="3" custScaleX="131088" custScaleY="18892" custLinFactNeighborX="257" custLinFactNeighborY="-4153">
        <dgm:presLayoutVars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94596EFD-8346-4420-A2FE-4F8341064BDA}" type="pres">
      <dgm:prSet presAssocID="{16ED08C6-7A8A-425A-814C-B85C35207FAD}" presName="sp" presStyleCnt="0"/>
      <dgm:spPr/>
    </dgm:pt>
    <dgm:pt modelId="{BAC386B6-985E-4E0A-AEA3-898C8598E6D8}" type="pres">
      <dgm:prSet presAssocID="{E7FE6DAF-DE3B-478A-9110-907A33F0ACF5}" presName="linNode" presStyleCnt="0"/>
      <dgm:spPr/>
    </dgm:pt>
    <dgm:pt modelId="{1870AE33-EBA6-49D2-B9E4-743ED64A37CA}" type="pres">
      <dgm:prSet presAssocID="{E7FE6DAF-DE3B-478A-9110-907A33F0ACF5}" presName="parentText" presStyleLbl="node1" presStyleIdx="3" presStyleCnt="4" custScaleX="43641" custScaleY="18560" custLinFactNeighborX="-23" custLinFactNeighborY="-4754">
        <dgm:presLayoutVars>
          <dgm:chMax val="1"/>
          <dgm:bulletEnabled val="1"/>
        </dgm:presLayoutVars>
      </dgm:prSet>
      <dgm:spPr/>
      <dgm:t>
        <a:bodyPr/>
        <a:lstStyle/>
        <a:p>
          <a:endParaRPr lang="sq-AL"/>
        </a:p>
      </dgm:t>
    </dgm:pt>
  </dgm:ptLst>
  <dgm:cxnLst>
    <dgm:cxn modelId="{6D39BB5C-8A05-4173-8FCF-2CD6973809F5}" srcId="{39FCEECB-D326-4C2D-8D60-78D132DD9A49}" destId="{57790523-C5D2-43E0-9D1C-53E83C807181}" srcOrd="1" destOrd="0" parTransId="{FB17854D-5F8B-4AC1-9C75-DFC093D34B37}" sibTransId="{270DB042-DF96-44AF-B7E8-694D341D5A92}"/>
    <dgm:cxn modelId="{C0C54974-0E6B-45E6-BF71-B312D12F61E6}" type="presOf" srcId="{22B047D3-5C67-4459-94F6-CA5999ED3E56}" destId="{8C5113F0-10E8-47AC-8B38-1E8E0CF37BA2}" srcOrd="0" destOrd="5" presId="urn:microsoft.com/office/officeart/2005/8/layout/vList5"/>
    <dgm:cxn modelId="{3F227BBD-ADF9-4C87-8DF9-B88737989199}" srcId="{80B230F5-EF34-413B-BB22-DA3E80C20782}" destId="{46A832DF-3966-4389-9B8D-DE01DE9CDB5A}" srcOrd="2" destOrd="0" parTransId="{AF1F8091-1F5C-4BD6-A349-1025AA331619}" sibTransId="{854E5AC8-6DB6-47FD-B09C-AA865E5DC7F1}"/>
    <dgm:cxn modelId="{974B3AF2-7DDF-4C08-A697-C007E8678862}" type="presOf" srcId="{80B230F5-EF34-413B-BB22-DA3E80C20782}" destId="{0175FEE6-913E-4E9C-8620-5A32CA47C94D}" srcOrd="0" destOrd="0" presId="urn:microsoft.com/office/officeart/2005/8/layout/vList5"/>
    <dgm:cxn modelId="{1C7D55F4-74FD-4213-A588-E57362A5ECDF}" srcId="{BF9B105B-9D40-4ABF-A6DC-A649CBF6E6A2}" destId="{79D15850-0AE0-42DF-90A0-DF5C2D5782EB}" srcOrd="1" destOrd="0" parTransId="{06F3D176-AC57-47C8-AD4E-D67FF1B80098}" sibTransId="{4823767A-86C2-4443-8491-3B7D92579AAB}"/>
    <dgm:cxn modelId="{EA15FBD6-225A-426B-A87D-E45632EAC6CB}" srcId="{BF9B105B-9D40-4ABF-A6DC-A649CBF6E6A2}" destId="{BACAE1CB-54A7-4946-9CEF-59B55BDFFA66}" srcOrd="0" destOrd="0" parTransId="{9BCE86C5-33B8-4A18-BE3E-84F798DFE648}" sibTransId="{5543B82A-E5C7-421D-8126-A1A5D9E639DF}"/>
    <dgm:cxn modelId="{5AE1BED6-3304-4418-8E94-AC0BB10ECDA1}" srcId="{A7EB2E3D-2459-456D-8E0F-9356D0156AC9}" destId="{E7FE6DAF-DE3B-478A-9110-907A33F0ACF5}" srcOrd="3" destOrd="0" parTransId="{B32FB0ED-A189-4D10-A621-46B4859F8BD2}" sibTransId="{4DE1F453-7925-42E9-BE8B-AD9CDD2257AA}"/>
    <dgm:cxn modelId="{9B9A462C-3E0A-476E-BB87-3A141AF38443}" type="presOf" srcId="{9FFE5A6E-97A9-4D87-AB04-3CB275350219}" destId="{8C5113F0-10E8-47AC-8B38-1E8E0CF37BA2}" srcOrd="0" destOrd="6" presId="urn:microsoft.com/office/officeart/2005/8/layout/vList5"/>
    <dgm:cxn modelId="{4A2909F9-E5BC-4289-9178-8F0C38A87BA5}" srcId="{39FCEECB-D326-4C2D-8D60-78D132DD9A49}" destId="{22B047D3-5C67-4459-94F6-CA5999ED3E56}" srcOrd="5" destOrd="0" parTransId="{D08051BF-3223-453D-8386-2794B4DAD7F1}" sibTransId="{5A7D9556-FD57-4534-82D8-51A007D68704}"/>
    <dgm:cxn modelId="{A5C847D0-56E7-4B3D-803F-C60AD7C9D075}" type="presOf" srcId="{47DEA2CE-9C4A-41D3-BDC0-4CD0CFCE7F8C}" destId="{8C5113F0-10E8-47AC-8B38-1E8E0CF37BA2}" srcOrd="0" destOrd="0" presId="urn:microsoft.com/office/officeart/2005/8/layout/vList5"/>
    <dgm:cxn modelId="{139AA9C9-8E97-46D6-B0BB-DC5B09A65F7B}" type="presOf" srcId="{BF9B105B-9D40-4ABF-A6DC-A649CBF6E6A2}" destId="{E3A661C8-96EC-4FE4-906C-E1BAF9DEA097}" srcOrd="0" destOrd="0" presId="urn:microsoft.com/office/officeart/2005/8/layout/vList5"/>
    <dgm:cxn modelId="{4F2B61DE-115C-4A5D-9AB9-7529C564FC6F}" type="presOf" srcId="{AC8C22EA-9680-49CA-A749-BFCF05A6B303}" destId="{6D1E09D0-4794-4615-844B-10E749BF6EB2}" srcOrd="0" destOrd="0" presId="urn:microsoft.com/office/officeart/2005/8/layout/vList5"/>
    <dgm:cxn modelId="{ED4B3561-E2B8-42EB-B506-7758D328A50E}" type="presOf" srcId="{A7EB2E3D-2459-456D-8E0F-9356D0156AC9}" destId="{A2EE7E28-2A9D-4515-86A6-573A6E913887}" srcOrd="0" destOrd="0" presId="urn:microsoft.com/office/officeart/2005/8/layout/vList5"/>
    <dgm:cxn modelId="{331F73BC-3F6C-4286-BEE2-E5175EF9C571}" srcId="{A7EB2E3D-2459-456D-8E0F-9356D0156AC9}" destId="{BF9B105B-9D40-4ABF-A6DC-A649CBF6E6A2}" srcOrd="2" destOrd="0" parTransId="{202AA5D0-27D8-4DC5-BA3B-94660148AD3D}" sibTransId="{16ED08C6-7A8A-425A-814C-B85C35207FAD}"/>
    <dgm:cxn modelId="{B371D795-7069-400F-9E1D-A5B2284B4518}" type="presOf" srcId="{79D15850-0AE0-42DF-90A0-DF5C2D5782EB}" destId="{CCC249E2-5FBB-42E6-827C-F9EA8A438A3D}" srcOrd="0" destOrd="1" presId="urn:microsoft.com/office/officeart/2005/8/layout/vList5"/>
    <dgm:cxn modelId="{CC791392-ABC7-447D-A504-AF77CCB168C9}" type="presOf" srcId="{37E8CD27-F117-4D44-AA21-42B095BEEAEC}" destId="{8C5113F0-10E8-47AC-8B38-1E8E0CF37BA2}" srcOrd="0" destOrd="2" presId="urn:microsoft.com/office/officeart/2005/8/layout/vList5"/>
    <dgm:cxn modelId="{F1EC7E9A-EA7D-4FD5-A7C7-4E7EFBDAD4F8}" srcId="{80B230F5-EF34-413B-BB22-DA3E80C20782}" destId="{AC8C22EA-9680-49CA-A749-BFCF05A6B303}" srcOrd="0" destOrd="0" parTransId="{F36588FC-BB0D-4AB0-96DF-074C29672F75}" sibTransId="{9EB13F99-3EC9-4676-911D-E06CAAEAF77E}"/>
    <dgm:cxn modelId="{5C984EFB-E087-49E7-BDD8-D3C4D7935318}" srcId="{39FCEECB-D326-4C2D-8D60-78D132DD9A49}" destId="{F178C182-C593-4FA8-BC20-FB39D337890F}" srcOrd="4" destOrd="0" parTransId="{F7C7CFC8-6BEE-4521-AE87-298ED1DF5000}" sibTransId="{3FF67FD9-0234-4F4A-9D04-AD60367B1406}"/>
    <dgm:cxn modelId="{C16F32C3-A66E-4E60-B835-245E797FEC62}" type="presOf" srcId="{E7FE6DAF-DE3B-478A-9110-907A33F0ACF5}" destId="{1870AE33-EBA6-49D2-B9E4-743ED64A37CA}" srcOrd="0" destOrd="0" presId="urn:microsoft.com/office/officeart/2005/8/layout/vList5"/>
    <dgm:cxn modelId="{FD7F00A9-9625-4B1E-BA3D-C65A06BC3D02}" srcId="{39FCEECB-D326-4C2D-8D60-78D132DD9A49}" destId="{37E8CD27-F117-4D44-AA21-42B095BEEAEC}" srcOrd="2" destOrd="0" parTransId="{999E02EF-81E2-43D8-9C7D-BC3E7C9318F2}" sibTransId="{C38C4472-A11C-4AB6-9BCD-2D1438B16DFB}"/>
    <dgm:cxn modelId="{C201E6BA-85C8-414B-BB31-E307643C5F4E}" type="presOf" srcId="{F178C182-C593-4FA8-BC20-FB39D337890F}" destId="{8C5113F0-10E8-47AC-8B38-1E8E0CF37BA2}" srcOrd="0" destOrd="4" presId="urn:microsoft.com/office/officeart/2005/8/layout/vList5"/>
    <dgm:cxn modelId="{75EE2521-D179-445D-81FD-056F1996ED5D}" type="presOf" srcId="{BACAE1CB-54A7-4946-9CEF-59B55BDFFA66}" destId="{CCC249E2-5FBB-42E6-827C-F9EA8A438A3D}" srcOrd="0" destOrd="0" presId="urn:microsoft.com/office/officeart/2005/8/layout/vList5"/>
    <dgm:cxn modelId="{FCCD94EE-109E-4A75-99AB-C53897889704}" srcId="{39FCEECB-D326-4C2D-8D60-78D132DD9A49}" destId="{47DEA2CE-9C4A-41D3-BDC0-4CD0CFCE7F8C}" srcOrd="0" destOrd="0" parTransId="{6DD95F31-DC19-419B-8107-75EE56D8E2C8}" sibTransId="{6A0B7E6B-98D0-47A9-AA5D-1BF66BC1106C}"/>
    <dgm:cxn modelId="{C206D7B6-3FA4-4268-9CC9-BCF72D3D605B}" type="presOf" srcId="{09357925-2122-45AA-80FD-4047C45381C2}" destId="{6D1E09D0-4794-4615-844B-10E749BF6EB2}" srcOrd="0" destOrd="1" presId="urn:microsoft.com/office/officeart/2005/8/layout/vList5"/>
    <dgm:cxn modelId="{37E8843C-206B-4D32-B3A7-89240D9168B1}" type="presOf" srcId="{57790523-C5D2-43E0-9D1C-53E83C807181}" destId="{8C5113F0-10E8-47AC-8B38-1E8E0CF37BA2}" srcOrd="0" destOrd="1" presId="urn:microsoft.com/office/officeart/2005/8/layout/vList5"/>
    <dgm:cxn modelId="{FD21B84F-DFC6-49B3-9752-FE617A20D442}" srcId="{A7EB2E3D-2459-456D-8E0F-9356D0156AC9}" destId="{80B230F5-EF34-413B-BB22-DA3E80C20782}" srcOrd="1" destOrd="0" parTransId="{7162E466-3B56-4198-9903-3A577111C014}" sibTransId="{70300E9D-D9EB-4407-B169-53D74F7504F7}"/>
    <dgm:cxn modelId="{02AB5AEC-0A5F-4646-A710-2B7754D6F735}" srcId="{39FCEECB-D326-4C2D-8D60-78D132DD9A49}" destId="{5CA19097-D173-40C8-89CD-6E73E2D98230}" srcOrd="3" destOrd="0" parTransId="{95A7C174-8558-40EA-86EC-D8CE2612C7B8}" sibTransId="{5FE34247-1A30-46AD-880E-66B2CB414770}"/>
    <dgm:cxn modelId="{6C078192-60DD-473F-B8A1-4CA0C6FFAD6E}" srcId="{80B230F5-EF34-413B-BB22-DA3E80C20782}" destId="{09357925-2122-45AA-80FD-4047C45381C2}" srcOrd="1" destOrd="0" parTransId="{93A40D30-0A12-4625-B558-870DB5DCC7F6}" sibTransId="{A7488C28-88F1-48AA-87B9-5B6D97B531A1}"/>
    <dgm:cxn modelId="{3AF81246-6780-4FFA-80FB-2270759352D4}" type="presOf" srcId="{39FCEECB-D326-4C2D-8D60-78D132DD9A49}" destId="{52DE3099-723F-4180-AEDB-C749892D8AB9}" srcOrd="0" destOrd="0" presId="urn:microsoft.com/office/officeart/2005/8/layout/vList5"/>
    <dgm:cxn modelId="{86D409CE-3FD6-47B9-9A71-0AC1F3025BB0}" srcId="{39FCEECB-D326-4C2D-8D60-78D132DD9A49}" destId="{9FFE5A6E-97A9-4D87-AB04-3CB275350219}" srcOrd="6" destOrd="0" parTransId="{EA081680-5933-44C2-9221-2D84DD4AB0B7}" sibTransId="{A6148FEB-59EA-4E7F-ABC5-BD6CD62677CB}"/>
    <dgm:cxn modelId="{3FF8485B-5A81-4694-85F1-F9FD1D2B7ABF}" type="presOf" srcId="{5CA19097-D173-40C8-89CD-6E73E2D98230}" destId="{8C5113F0-10E8-47AC-8B38-1E8E0CF37BA2}" srcOrd="0" destOrd="3" presId="urn:microsoft.com/office/officeart/2005/8/layout/vList5"/>
    <dgm:cxn modelId="{CBAC3413-343F-4EEA-98C7-5A22C44E40B1}" srcId="{A7EB2E3D-2459-456D-8E0F-9356D0156AC9}" destId="{39FCEECB-D326-4C2D-8D60-78D132DD9A49}" srcOrd="0" destOrd="0" parTransId="{436D861F-B06C-4742-A145-7DB7F129E358}" sibTransId="{567B741F-E885-4E3B-9923-EAEA3A3C7013}"/>
    <dgm:cxn modelId="{593EEE68-0C31-420F-A953-BEDD927EE115}" type="presOf" srcId="{46A832DF-3966-4389-9B8D-DE01DE9CDB5A}" destId="{6D1E09D0-4794-4615-844B-10E749BF6EB2}" srcOrd="0" destOrd="2" presId="urn:microsoft.com/office/officeart/2005/8/layout/vList5"/>
    <dgm:cxn modelId="{816E7860-A387-4E07-AD54-CB256EA77EA6}" type="presParOf" srcId="{A2EE7E28-2A9D-4515-86A6-573A6E913887}" destId="{B29C4BCE-C0EC-4CB7-9DE4-A7D32A2BBD5A}" srcOrd="0" destOrd="0" presId="urn:microsoft.com/office/officeart/2005/8/layout/vList5"/>
    <dgm:cxn modelId="{D2DAC0D6-0973-4CDE-B361-A7F8356888D9}" type="presParOf" srcId="{B29C4BCE-C0EC-4CB7-9DE4-A7D32A2BBD5A}" destId="{52DE3099-723F-4180-AEDB-C749892D8AB9}" srcOrd="0" destOrd="0" presId="urn:microsoft.com/office/officeart/2005/8/layout/vList5"/>
    <dgm:cxn modelId="{EDCE0AE0-1B5E-4850-B15F-1F23B7131BB6}" type="presParOf" srcId="{B29C4BCE-C0EC-4CB7-9DE4-A7D32A2BBD5A}" destId="{8C5113F0-10E8-47AC-8B38-1E8E0CF37BA2}" srcOrd="1" destOrd="0" presId="urn:microsoft.com/office/officeart/2005/8/layout/vList5"/>
    <dgm:cxn modelId="{27BE0471-9A38-46FA-B4F2-114F2397B4C7}" type="presParOf" srcId="{A2EE7E28-2A9D-4515-86A6-573A6E913887}" destId="{CA8BE8EC-337B-4221-8A39-3E6F67CF91B2}" srcOrd="1" destOrd="0" presId="urn:microsoft.com/office/officeart/2005/8/layout/vList5"/>
    <dgm:cxn modelId="{D6A056CF-379D-4AAF-8352-28EC9D50AC7E}" type="presParOf" srcId="{A2EE7E28-2A9D-4515-86A6-573A6E913887}" destId="{4770F24A-9685-4BC7-BA90-27F8D2C0913A}" srcOrd="2" destOrd="0" presId="urn:microsoft.com/office/officeart/2005/8/layout/vList5"/>
    <dgm:cxn modelId="{24EC3A56-B9E4-47C4-8932-4B5F042FD33D}" type="presParOf" srcId="{4770F24A-9685-4BC7-BA90-27F8D2C0913A}" destId="{0175FEE6-913E-4E9C-8620-5A32CA47C94D}" srcOrd="0" destOrd="0" presId="urn:microsoft.com/office/officeart/2005/8/layout/vList5"/>
    <dgm:cxn modelId="{AB542755-14B1-4D2C-BC58-68AF71AAED47}" type="presParOf" srcId="{4770F24A-9685-4BC7-BA90-27F8D2C0913A}" destId="{6D1E09D0-4794-4615-844B-10E749BF6EB2}" srcOrd="1" destOrd="0" presId="urn:microsoft.com/office/officeart/2005/8/layout/vList5"/>
    <dgm:cxn modelId="{E56F294C-9A82-4F81-A356-46F3B7B606AB}" type="presParOf" srcId="{A2EE7E28-2A9D-4515-86A6-573A6E913887}" destId="{DF8A12BB-C691-4171-923B-31A854E09E1F}" srcOrd="3" destOrd="0" presId="urn:microsoft.com/office/officeart/2005/8/layout/vList5"/>
    <dgm:cxn modelId="{4B9BA0DA-3FC9-4022-BA93-DF56217269DC}" type="presParOf" srcId="{A2EE7E28-2A9D-4515-86A6-573A6E913887}" destId="{1761D81D-5656-4464-94A1-D8DF43107BA6}" srcOrd="4" destOrd="0" presId="urn:microsoft.com/office/officeart/2005/8/layout/vList5"/>
    <dgm:cxn modelId="{5C44FC34-90FE-4356-8809-18EA5D7F1812}" type="presParOf" srcId="{1761D81D-5656-4464-94A1-D8DF43107BA6}" destId="{E3A661C8-96EC-4FE4-906C-E1BAF9DEA097}" srcOrd="0" destOrd="0" presId="urn:microsoft.com/office/officeart/2005/8/layout/vList5"/>
    <dgm:cxn modelId="{A76FA228-AED6-483A-95A5-6CC2C0CE129D}" type="presParOf" srcId="{1761D81D-5656-4464-94A1-D8DF43107BA6}" destId="{CCC249E2-5FBB-42E6-827C-F9EA8A438A3D}" srcOrd="1" destOrd="0" presId="urn:microsoft.com/office/officeart/2005/8/layout/vList5"/>
    <dgm:cxn modelId="{5C56D6F0-2B65-4870-8A57-1FBAF9A229C8}" type="presParOf" srcId="{A2EE7E28-2A9D-4515-86A6-573A6E913887}" destId="{94596EFD-8346-4420-A2FE-4F8341064BDA}" srcOrd="5" destOrd="0" presId="urn:microsoft.com/office/officeart/2005/8/layout/vList5"/>
    <dgm:cxn modelId="{2893532E-9694-46C5-A588-491184485809}" type="presParOf" srcId="{A2EE7E28-2A9D-4515-86A6-573A6E913887}" destId="{BAC386B6-985E-4E0A-AEA3-898C8598E6D8}" srcOrd="6" destOrd="0" presId="urn:microsoft.com/office/officeart/2005/8/layout/vList5"/>
    <dgm:cxn modelId="{C49C069E-B1D7-4D93-B551-06195DA2C32B}" type="presParOf" srcId="{BAC386B6-985E-4E0A-AEA3-898C8598E6D8}" destId="{1870AE33-EBA6-49D2-B9E4-743ED64A37C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EB2E3D-2459-456D-8E0F-9356D0156AC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q-AL"/>
        </a:p>
      </dgm:t>
    </dgm:pt>
    <dgm:pt modelId="{39FCEECB-D326-4C2D-8D60-78D132DD9A49}">
      <dgm:prSet phldrT="[Text]" custT="1"/>
      <dgm:spPr>
        <a:solidFill>
          <a:srgbClr val="326280"/>
        </a:solidFill>
      </dgm:spPr>
      <dgm:t>
        <a:bodyPr/>
        <a:lstStyle/>
        <a:p>
          <a:r>
            <a:rPr lang="en-US" sz="1200" b="1" i="1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Kreu</a:t>
          </a:r>
          <a:r>
            <a:rPr lang="en-US" sz="1200" b="1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XVII</a:t>
          </a:r>
          <a:endParaRPr lang="sq-AL" sz="1200" b="1" i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36D861F-B06C-4742-A145-7DB7F129E358}" type="parTrans" cxnId="{CBAC3413-343F-4EEA-98C7-5A22C44E40B1}">
      <dgm:prSet/>
      <dgm:spPr/>
      <dgm:t>
        <a:bodyPr/>
        <a:lstStyle/>
        <a:p>
          <a:endParaRPr lang="sq-AL"/>
        </a:p>
      </dgm:t>
    </dgm:pt>
    <dgm:pt modelId="{567B741F-E885-4E3B-9923-EAEA3A3C7013}" type="sibTrans" cxnId="{CBAC3413-343F-4EEA-98C7-5A22C44E40B1}">
      <dgm:prSet/>
      <dgm:spPr/>
      <dgm:t>
        <a:bodyPr/>
        <a:lstStyle/>
        <a:p>
          <a:endParaRPr lang="sq-AL"/>
        </a:p>
      </dgm:t>
    </dgm:pt>
    <dgm:pt modelId="{37E8CD27-F117-4D44-AA21-42B095BEEAEC}">
      <dgm:prSet phldrT="[Text]" custT="1"/>
      <dgm:spPr/>
      <dgm:t>
        <a:bodyPr/>
        <a:lstStyle/>
        <a:p>
          <a:r>
            <a:rPr lang="sq-AL" sz="12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kundërvajtjet administrative</a:t>
          </a:r>
          <a:endParaRPr lang="sq-AL" sz="120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99E02EF-81E2-43D8-9C7D-BC3E7C9318F2}" type="parTrans" cxnId="{FD7F00A9-9625-4B1E-BA3D-C65A06BC3D02}">
      <dgm:prSet/>
      <dgm:spPr/>
      <dgm:t>
        <a:bodyPr/>
        <a:lstStyle/>
        <a:p>
          <a:endParaRPr lang="sq-AL"/>
        </a:p>
      </dgm:t>
    </dgm:pt>
    <dgm:pt modelId="{C38C4472-A11C-4AB6-9BCD-2D1438B16DFB}" type="sibTrans" cxnId="{FD7F00A9-9625-4B1E-BA3D-C65A06BC3D02}">
      <dgm:prSet/>
      <dgm:spPr/>
      <dgm:t>
        <a:bodyPr/>
        <a:lstStyle/>
        <a:p>
          <a:endParaRPr lang="sq-AL"/>
        </a:p>
      </dgm:t>
    </dgm:pt>
    <dgm:pt modelId="{80B230F5-EF34-413B-BB22-DA3E80C20782}">
      <dgm:prSet phldrT="[Text]" custT="1"/>
      <dgm:spPr>
        <a:solidFill>
          <a:srgbClr val="326280"/>
        </a:solidFill>
      </dgm:spPr>
      <dgm:t>
        <a:bodyPr/>
        <a:lstStyle/>
        <a:p>
          <a:r>
            <a:rPr lang="en-US" sz="1200" b="1" i="1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Kreu</a:t>
          </a:r>
          <a:r>
            <a:rPr lang="en-US" sz="1200" b="1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XVIII</a:t>
          </a:r>
          <a:endParaRPr lang="sq-AL" sz="1200" b="1" i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162E466-3B56-4198-9903-3A577111C014}" type="parTrans" cxnId="{FD21B84F-DFC6-49B3-9752-FE617A20D442}">
      <dgm:prSet/>
      <dgm:spPr/>
      <dgm:t>
        <a:bodyPr/>
        <a:lstStyle/>
        <a:p>
          <a:endParaRPr lang="sq-AL"/>
        </a:p>
      </dgm:t>
    </dgm:pt>
    <dgm:pt modelId="{70300E9D-D9EB-4407-B169-53D74F7504F7}" type="sibTrans" cxnId="{FD21B84F-DFC6-49B3-9752-FE617A20D442}">
      <dgm:prSet/>
      <dgm:spPr/>
      <dgm:t>
        <a:bodyPr/>
        <a:lstStyle/>
        <a:p>
          <a:endParaRPr lang="sq-AL"/>
        </a:p>
      </dgm:t>
    </dgm:pt>
    <dgm:pt modelId="{AC8C22EA-9680-49CA-A749-BFCF05A6B303}">
      <dgm:prSet phldrT="[Text]" custT="1"/>
      <dgm:spPr/>
      <dgm:t>
        <a:bodyPr/>
        <a:lstStyle/>
        <a:p>
          <a:endParaRPr lang="sq-AL" sz="120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36588FC-BB0D-4AB0-96DF-074C29672F75}" type="parTrans" cxnId="{F1EC7E9A-EA7D-4FD5-A7C7-4E7EFBDAD4F8}">
      <dgm:prSet/>
      <dgm:spPr/>
      <dgm:t>
        <a:bodyPr/>
        <a:lstStyle/>
        <a:p>
          <a:endParaRPr lang="sq-AL"/>
        </a:p>
      </dgm:t>
    </dgm:pt>
    <dgm:pt modelId="{9EB13F99-3EC9-4676-911D-E06CAAEAF77E}" type="sibTrans" cxnId="{F1EC7E9A-EA7D-4FD5-A7C7-4E7EFBDAD4F8}">
      <dgm:prSet/>
      <dgm:spPr/>
      <dgm:t>
        <a:bodyPr/>
        <a:lstStyle/>
        <a:p>
          <a:endParaRPr lang="sq-AL"/>
        </a:p>
      </dgm:t>
    </dgm:pt>
    <dgm:pt modelId="{9FFE5A6E-97A9-4D87-AB04-3CB275350219}">
      <dgm:prSet phldrT="[Text]" custT="1"/>
      <dgm:spPr/>
      <dgm:t>
        <a:bodyPr/>
        <a:lstStyle/>
        <a:p>
          <a:endParaRPr lang="sq-AL" sz="120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A081680-5933-44C2-9221-2D84DD4AB0B7}" type="parTrans" cxnId="{86D409CE-3FD6-47B9-9A71-0AC1F3025BB0}">
      <dgm:prSet/>
      <dgm:spPr/>
      <dgm:t>
        <a:bodyPr/>
        <a:lstStyle/>
        <a:p>
          <a:endParaRPr lang="sq-AL"/>
        </a:p>
      </dgm:t>
    </dgm:pt>
    <dgm:pt modelId="{A6148FEB-59EA-4E7F-ABC5-BD6CD62677CB}" type="sibTrans" cxnId="{86D409CE-3FD6-47B9-9A71-0AC1F3025BB0}">
      <dgm:prSet/>
      <dgm:spPr/>
      <dgm:t>
        <a:bodyPr/>
        <a:lstStyle/>
        <a:p>
          <a:endParaRPr lang="sq-AL"/>
        </a:p>
      </dgm:t>
    </dgm:pt>
    <dgm:pt modelId="{47DEA2CE-9C4A-41D3-BDC0-4CD0CFCE7F8C}">
      <dgm:prSet phldrT="[Text]" custT="1"/>
      <dgm:spPr/>
      <dgm:t>
        <a:bodyPr/>
        <a:lstStyle/>
        <a:p>
          <a:endParaRPr lang="sq-AL" sz="120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DD95F31-DC19-419B-8107-75EE56D8E2C8}" type="parTrans" cxnId="{FCCD94EE-109E-4A75-99AB-C53897889704}">
      <dgm:prSet/>
      <dgm:spPr/>
      <dgm:t>
        <a:bodyPr/>
        <a:lstStyle/>
        <a:p>
          <a:endParaRPr lang="sq-AL"/>
        </a:p>
      </dgm:t>
    </dgm:pt>
    <dgm:pt modelId="{6A0B7E6B-98D0-47A9-AA5D-1BF66BC1106C}" type="sibTrans" cxnId="{FCCD94EE-109E-4A75-99AB-C53897889704}">
      <dgm:prSet/>
      <dgm:spPr/>
      <dgm:t>
        <a:bodyPr/>
        <a:lstStyle/>
        <a:p>
          <a:endParaRPr lang="sq-AL"/>
        </a:p>
      </dgm:t>
    </dgm:pt>
    <dgm:pt modelId="{57790523-C5D2-43E0-9D1C-53E83C807181}">
      <dgm:prSet phldrT="[Text]" custT="1"/>
      <dgm:spPr/>
      <dgm:t>
        <a:bodyPr/>
        <a:lstStyle/>
        <a:p>
          <a:endParaRPr lang="sq-AL" sz="120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B17854D-5F8B-4AC1-9C75-DFC093D34B37}" type="parTrans" cxnId="{6D39BB5C-8A05-4173-8FCF-2CD6973809F5}">
      <dgm:prSet/>
      <dgm:spPr/>
      <dgm:t>
        <a:bodyPr/>
        <a:lstStyle/>
        <a:p>
          <a:endParaRPr lang="sq-AL"/>
        </a:p>
      </dgm:t>
    </dgm:pt>
    <dgm:pt modelId="{270DB042-DF96-44AF-B7E8-694D341D5A92}" type="sibTrans" cxnId="{6D39BB5C-8A05-4173-8FCF-2CD6973809F5}">
      <dgm:prSet/>
      <dgm:spPr/>
      <dgm:t>
        <a:bodyPr/>
        <a:lstStyle/>
        <a:p>
          <a:endParaRPr lang="sq-AL"/>
        </a:p>
      </dgm:t>
    </dgm:pt>
    <dgm:pt modelId="{94DEA083-5C86-445A-A5A0-0876372740C0}">
      <dgm:prSet phldrT="[Text]" custT="1"/>
      <dgm:spPr/>
      <dgm:t>
        <a:bodyPr/>
        <a:lstStyle/>
        <a:p>
          <a:r>
            <a:rPr lang="en-US" sz="12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Përcakton</a:t>
          </a:r>
          <a:r>
            <a:rPr lang="en-US" sz="12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2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Organet</a:t>
          </a:r>
          <a:r>
            <a:rPr lang="en-US" sz="12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2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që</a:t>
          </a:r>
          <a:r>
            <a:rPr lang="en-US" sz="12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2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kryejnë</a:t>
          </a:r>
          <a:r>
            <a:rPr lang="en-US" sz="12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2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inspektimet</a:t>
          </a:r>
          <a:endParaRPr lang="sq-AL" sz="120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6340D60-8966-423B-9464-EC5F1758E2E7}" type="parTrans" cxnId="{25ED0401-E8F5-42DF-80D1-589C168BBF86}">
      <dgm:prSet/>
      <dgm:spPr/>
    </dgm:pt>
    <dgm:pt modelId="{83D19C8D-75DD-4421-B708-4FD99C2AC78F}" type="sibTrans" cxnId="{25ED0401-E8F5-42DF-80D1-589C168BBF86}">
      <dgm:prSet/>
      <dgm:spPr/>
    </dgm:pt>
    <dgm:pt modelId="{B941C9C4-3D6D-478D-9F1D-F5FCB90480E2}">
      <dgm:prSet phldrT="[Text]" custT="1"/>
      <dgm:spPr/>
      <dgm:t>
        <a:bodyPr/>
        <a:lstStyle/>
        <a:p>
          <a:r>
            <a:rPr lang="en-US" sz="12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Sanksionet</a:t>
          </a:r>
          <a:r>
            <a:rPr lang="en-US" sz="12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administrative</a:t>
          </a:r>
          <a:endParaRPr lang="sq-AL" sz="120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7897D42-BE94-497B-B1EA-31CE3D48A2E8}" type="parTrans" cxnId="{DB3D3B76-7955-42C3-BDD2-C253852851AD}">
      <dgm:prSet/>
      <dgm:spPr/>
    </dgm:pt>
    <dgm:pt modelId="{427D39B2-9F06-4D35-8165-F7234A8B1194}" type="sibTrans" cxnId="{DB3D3B76-7955-42C3-BDD2-C253852851AD}">
      <dgm:prSet/>
      <dgm:spPr/>
    </dgm:pt>
    <dgm:pt modelId="{84E84743-86E3-48B6-8398-4018C8F2541B}">
      <dgm:prSet custT="1"/>
      <dgm:spPr/>
      <dgm:t>
        <a:bodyPr/>
        <a:lstStyle/>
        <a:p>
          <a:r>
            <a:rPr lang="sq-AL" sz="12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dispozitat kalimtare dhe të fundit</a:t>
          </a:r>
          <a:endParaRPr lang="sq-AL" sz="120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E319A75-7F28-4036-9E19-5857997CFF5B}" type="parTrans" cxnId="{57BFD44F-1FE9-461F-94F4-52C9663EF53A}">
      <dgm:prSet/>
      <dgm:spPr/>
      <dgm:t>
        <a:bodyPr/>
        <a:lstStyle/>
        <a:p>
          <a:endParaRPr lang="sq-AL"/>
        </a:p>
      </dgm:t>
    </dgm:pt>
    <dgm:pt modelId="{D9F23908-B16E-4540-AA3E-C4405BDD7B11}" type="sibTrans" cxnId="{57BFD44F-1FE9-461F-94F4-52C9663EF53A}">
      <dgm:prSet/>
      <dgm:spPr/>
      <dgm:t>
        <a:bodyPr/>
        <a:lstStyle/>
        <a:p>
          <a:endParaRPr lang="sq-AL"/>
        </a:p>
      </dgm:t>
    </dgm:pt>
    <dgm:pt modelId="{D9E1B99F-1623-45C1-A382-4D64AFA7BCE0}">
      <dgm:prSet custT="1"/>
      <dgm:spPr/>
      <dgm:t>
        <a:bodyPr/>
        <a:lstStyle/>
        <a:p>
          <a:r>
            <a:rPr lang="en-US" sz="12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Planet e para </a:t>
          </a:r>
          <a:r>
            <a:rPr lang="en-US" sz="12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te</a:t>
          </a:r>
          <a:r>
            <a:rPr lang="en-US" sz="12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2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Menaxhimit</a:t>
          </a:r>
          <a:r>
            <a:rPr lang="en-US" sz="12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2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të</a:t>
          </a:r>
          <a:r>
            <a:rPr lang="en-US" sz="12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2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basenit</a:t>
          </a:r>
          <a:r>
            <a:rPr lang="en-US" sz="12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2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lumor</a:t>
          </a:r>
          <a:endParaRPr lang="sq-AL" sz="120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063254F-2DD4-45E0-8C33-5645D41A5D5F}" type="parTrans" cxnId="{EDC0286B-77B8-4885-8BF0-500CFE659590}">
      <dgm:prSet/>
      <dgm:spPr/>
    </dgm:pt>
    <dgm:pt modelId="{ADE18E44-FEE7-469E-A888-0ADEA8D46EBD}" type="sibTrans" cxnId="{EDC0286B-77B8-4885-8BF0-500CFE659590}">
      <dgm:prSet/>
      <dgm:spPr/>
    </dgm:pt>
    <dgm:pt modelId="{729ADF81-77A7-43FF-A7CF-6B060B01A693}">
      <dgm:prSet custT="1"/>
      <dgm:spPr/>
      <dgm:t>
        <a:bodyPr/>
        <a:lstStyle/>
        <a:p>
          <a:r>
            <a:rPr lang="en-US" sz="12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Procedurën</a:t>
          </a:r>
          <a:r>
            <a:rPr lang="en-US" sz="12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2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për</a:t>
          </a:r>
          <a:r>
            <a:rPr lang="en-US" sz="12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2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programin</a:t>
          </a:r>
          <a:r>
            <a:rPr lang="en-US" sz="12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e </a:t>
          </a:r>
          <a:r>
            <a:rPr lang="en-US" sz="1200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monitorimit</a:t>
          </a:r>
          <a:r>
            <a:rPr lang="en-US" sz="12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pilot</a:t>
          </a:r>
          <a:endParaRPr lang="sq-AL" sz="120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1E96E80-54C9-499D-AC31-B8688CFFB0BC}" type="parTrans" cxnId="{9FC51A8C-D398-40C8-B80C-2A529F90571E}">
      <dgm:prSet/>
      <dgm:spPr/>
    </dgm:pt>
    <dgm:pt modelId="{991372EE-DE70-44E9-AFD0-0EA31EAC030B}" type="sibTrans" cxnId="{9FC51A8C-D398-40C8-B80C-2A529F90571E}">
      <dgm:prSet/>
      <dgm:spPr/>
    </dgm:pt>
    <dgm:pt modelId="{A2EE7E28-2A9D-4515-86A6-573A6E913887}" type="pres">
      <dgm:prSet presAssocID="{A7EB2E3D-2459-456D-8E0F-9356D0156A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q-AL"/>
        </a:p>
      </dgm:t>
    </dgm:pt>
    <dgm:pt modelId="{B29C4BCE-C0EC-4CB7-9DE4-A7D32A2BBD5A}" type="pres">
      <dgm:prSet presAssocID="{39FCEECB-D326-4C2D-8D60-78D132DD9A49}" presName="linNode" presStyleCnt="0"/>
      <dgm:spPr/>
    </dgm:pt>
    <dgm:pt modelId="{52DE3099-723F-4180-AEDB-C749892D8AB9}" type="pres">
      <dgm:prSet presAssocID="{39FCEECB-D326-4C2D-8D60-78D132DD9A49}" presName="parentText" presStyleLbl="node1" presStyleIdx="0" presStyleCnt="2" custScaleX="60948" custScaleY="17245" custLinFactNeighborX="-1365" custLinFactNeighborY="-1421">
        <dgm:presLayoutVars>
          <dgm:chMax val="1"/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8C5113F0-10E8-47AC-8B38-1E8E0CF37BA2}" type="pres">
      <dgm:prSet presAssocID="{39FCEECB-D326-4C2D-8D60-78D132DD9A49}" presName="descendantText" presStyleLbl="alignAccFollowNode1" presStyleIdx="0" presStyleCnt="2" custScaleX="181315" custScaleY="22520" custLinFactNeighborX="1440" custLinFactNeighborY="-2740">
        <dgm:presLayoutVars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CA8BE8EC-337B-4221-8A39-3E6F67CF91B2}" type="pres">
      <dgm:prSet presAssocID="{567B741F-E885-4E3B-9923-EAEA3A3C7013}" presName="sp" presStyleCnt="0"/>
      <dgm:spPr/>
    </dgm:pt>
    <dgm:pt modelId="{4770F24A-9685-4BC7-BA90-27F8D2C0913A}" type="pres">
      <dgm:prSet presAssocID="{80B230F5-EF34-413B-BB22-DA3E80C20782}" presName="linNode" presStyleCnt="0"/>
      <dgm:spPr/>
    </dgm:pt>
    <dgm:pt modelId="{0175FEE6-913E-4E9C-8620-5A32CA47C94D}" type="pres">
      <dgm:prSet presAssocID="{80B230F5-EF34-413B-BB22-DA3E80C20782}" presName="parentText" presStyleLbl="node1" presStyleIdx="1" presStyleCnt="2" custScaleX="52414" custScaleY="17815" custLinFactNeighborX="-215" custLinFactNeighborY="-2301">
        <dgm:presLayoutVars>
          <dgm:chMax val="1"/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6D1E09D0-4794-4615-844B-10E749BF6EB2}" type="pres">
      <dgm:prSet presAssocID="{80B230F5-EF34-413B-BB22-DA3E80C20782}" presName="descendantText" presStyleLbl="alignAccFollowNode1" presStyleIdx="1" presStyleCnt="2" custScaleX="153486" custScaleY="19086" custLinFactNeighborX="-917" custLinFactNeighborY="-2578">
        <dgm:presLayoutVars>
          <dgm:bulletEnabled val="1"/>
        </dgm:presLayoutVars>
      </dgm:prSet>
      <dgm:spPr/>
      <dgm:t>
        <a:bodyPr/>
        <a:lstStyle/>
        <a:p>
          <a:endParaRPr lang="sq-AL"/>
        </a:p>
      </dgm:t>
    </dgm:pt>
  </dgm:ptLst>
  <dgm:cxnLst>
    <dgm:cxn modelId="{25ED0401-E8F5-42DF-80D1-589C168BBF86}" srcId="{39FCEECB-D326-4C2D-8D60-78D132DD9A49}" destId="{94DEA083-5C86-445A-A5A0-0876372740C0}" srcOrd="3" destOrd="0" parTransId="{A6340D60-8966-423B-9464-EC5F1758E2E7}" sibTransId="{83D19C8D-75DD-4421-B708-4FD99C2AC78F}"/>
    <dgm:cxn modelId="{24865D44-0B8D-4734-B7B3-BD3AC8F067C3}" type="presOf" srcId="{47DEA2CE-9C4A-41D3-BDC0-4CD0CFCE7F8C}" destId="{8C5113F0-10E8-47AC-8B38-1E8E0CF37BA2}" srcOrd="0" destOrd="0" presId="urn:microsoft.com/office/officeart/2005/8/layout/vList5"/>
    <dgm:cxn modelId="{A2B87DAA-C4E5-482E-AE7A-4D7EB143F81B}" type="presOf" srcId="{94DEA083-5C86-445A-A5A0-0876372740C0}" destId="{8C5113F0-10E8-47AC-8B38-1E8E0CF37BA2}" srcOrd="0" destOrd="3" presId="urn:microsoft.com/office/officeart/2005/8/layout/vList5"/>
    <dgm:cxn modelId="{86D409CE-3FD6-47B9-9A71-0AC1F3025BB0}" srcId="{39FCEECB-D326-4C2D-8D60-78D132DD9A49}" destId="{9FFE5A6E-97A9-4D87-AB04-3CB275350219}" srcOrd="5" destOrd="0" parTransId="{EA081680-5933-44C2-9221-2D84DD4AB0B7}" sibTransId="{A6148FEB-59EA-4E7F-ABC5-BD6CD62677CB}"/>
    <dgm:cxn modelId="{000F610E-548B-419C-A7EC-2DE4C8C1420B}" type="presOf" srcId="{729ADF81-77A7-43FF-A7CF-6B060B01A693}" destId="{6D1E09D0-4794-4615-844B-10E749BF6EB2}" srcOrd="0" destOrd="3" presId="urn:microsoft.com/office/officeart/2005/8/layout/vList5"/>
    <dgm:cxn modelId="{CBAC3413-343F-4EEA-98C7-5A22C44E40B1}" srcId="{A7EB2E3D-2459-456D-8E0F-9356D0156AC9}" destId="{39FCEECB-D326-4C2D-8D60-78D132DD9A49}" srcOrd="0" destOrd="0" parTransId="{436D861F-B06C-4742-A145-7DB7F129E358}" sibTransId="{567B741F-E885-4E3B-9923-EAEA3A3C7013}"/>
    <dgm:cxn modelId="{FD21B84F-DFC6-49B3-9752-FE617A20D442}" srcId="{A7EB2E3D-2459-456D-8E0F-9356D0156AC9}" destId="{80B230F5-EF34-413B-BB22-DA3E80C20782}" srcOrd="1" destOrd="0" parTransId="{7162E466-3B56-4198-9903-3A577111C014}" sibTransId="{70300E9D-D9EB-4407-B169-53D74F7504F7}"/>
    <dgm:cxn modelId="{84AB5E66-2AE5-471E-98D6-F29FD63B90D8}" type="presOf" srcId="{37E8CD27-F117-4D44-AA21-42B095BEEAEC}" destId="{8C5113F0-10E8-47AC-8B38-1E8E0CF37BA2}" srcOrd="0" destOrd="2" presId="urn:microsoft.com/office/officeart/2005/8/layout/vList5"/>
    <dgm:cxn modelId="{D97A290D-AACC-42F1-9082-7B98104EFD88}" type="presOf" srcId="{B941C9C4-3D6D-478D-9F1D-F5FCB90480E2}" destId="{8C5113F0-10E8-47AC-8B38-1E8E0CF37BA2}" srcOrd="0" destOrd="4" presId="urn:microsoft.com/office/officeart/2005/8/layout/vList5"/>
    <dgm:cxn modelId="{5B85F611-9692-4DD7-B581-168542AF67F3}" type="presOf" srcId="{80B230F5-EF34-413B-BB22-DA3E80C20782}" destId="{0175FEE6-913E-4E9C-8620-5A32CA47C94D}" srcOrd="0" destOrd="0" presId="urn:microsoft.com/office/officeart/2005/8/layout/vList5"/>
    <dgm:cxn modelId="{EDC0286B-77B8-4885-8BF0-500CFE659590}" srcId="{80B230F5-EF34-413B-BB22-DA3E80C20782}" destId="{D9E1B99F-1623-45C1-A382-4D64AFA7BCE0}" srcOrd="2" destOrd="0" parTransId="{2063254F-2DD4-45E0-8C33-5645D41A5D5F}" sibTransId="{ADE18E44-FEE7-469E-A888-0ADEA8D46EBD}"/>
    <dgm:cxn modelId="{29D8B338-3CF7-47A5-BA8A-23AEAB2B52F8}" type="presOf" srcId="{AC8C22EA-9680-49CA-A749-BFCF05A6B303}" destId="{6D1E09D0-4794-4615-844B-10E749BF6EB2}" srcOrd="0" destOrd="0" presId="urn:microsoft.com/office/officeart/2005/8/layout/vList5"/>
    <dgm:cxn modelId="{6D39BB5C-8A05-4173-8FCF-2CD6973809F5}" srcId="{39FCEECB-D326-4C2D-8D60-78D132DD9A49}" destId="{57790523-C5D2-43E0-9D1C-53E83C807181}" srcOrd="1" destOrd="0" parTransId="{FB17854D-5F8B-4AC1-9C75-DFC093D34B37}" sibTransId="{270DB042-DF96-44AF-B7E8-694D341D5A92}"/>
    <dgm:cxn modelId="{FF68EA05-7AC9-48E8-A31A-73B64DE05142}" type="presOf" srcId="{D9E1B99F-1623-45C1-A382-4D64AFA7BCE0}" destId="{6D1E09D0-4794-4615-844B-10E749BF6EB2}" srcOrd="0" destOrd="2" presId="urn:microsoft.com/office/officeart/2005/8/layout/vList5"/>
    <dgm:cxn modelId="{E60CDD6B-FD77-4DCE-8E07-2CBFE908727A}" type="presOf" srcId="{A7EB2E3D-2459-456D-8E0F-9356D0156AC9}" destId="{A2EE7E28-2A9D-4515-86A6-573A6E913887}" srcOrd="0" destOrd="0" presId="urn:microsoft.com/office/officeart/2005/8/layout/vList5"/>
    <dgm:cxn modelId="{57BFD44F-1FE9-461F-94F4-52C9663EF53A}" srcId="{80B230F5-EF34-413B-BB22-DA3E80C20782}" destId="{84E84743-86E3-48B6-8398-4018C8F2541B}" srcOrd="1" destOrd="0" parTransId="{9E319A75-7F28-4036-9E19-5857997CFF5B}" sibTransId="{D9F23908-B16E-4540-AA3E-C4405BDD7B11}"/>
    <dgm:cxn modelId="{E51270A4-769D-45D9-8F26-7BF4A0A2F171}" type="presOf" srcId="{9FFE5A6E-97A9-4D87-AB04-3CB275350219}" destId="{8C5113F0-10E8-47AC-8B38-1E8E0CF37BA2}" srcOrd="0" destOrd="5" presId="urn:microsoft.com/office/officeart/2005/8/layout/vList5"/>
    <dgm:cxn modelId="{FD7F00A9-9625-4B1E-BA3D-C65A06BC3D02}" srcId="{39FCEECB-D326-4C2D-8D60-78D132DD9A49}" destId="{37E8CD27-F117-4D44-AA21-42B095BEEAEC}" srcOrd="2" destOrd="0" parTransId="{999E02EF-81E2-43D8-9C7D-BC3E7C9318F2}" sibTransId="{C38C4472-A11C-4AB6-9BCD-2D1438B16DFB}"/>
    <dgm:cxn modelId="{A52BD816-4098-43A9-BE00-5271CBD95B99}" type="presOf" srcId="{57790523-C5D2-43E0-9D1C-53E83C807181}" destId="{8C5113F0-10E8-47AC-8B38-1E8E0CF37BA2}" srcOrd="0" destOrd="1" presId="urn:microsoft.com/office/officeart/2005/8/layout/vList5"/>
    <dgm:cxn modelId="{9FC51A8C-D398-40C8-B80C-2A529F90571E}" srcId="{80B230F5-EF34-413B-BB22-DA3E80C20782}" destId="{729ADF81-77A7-43FF-A7CF-6B060B01A693}" srcOrd="3" destOrd="0" parTransId="{61E96E80-54C9-499D-AC31-B8688CFFB0BC}" sibTransId="{991372EE-DE70-44E9-AFD0-0EA31EAC030B}"/>
    <dgm:cxn modelId="{FCCD94EE-109E-4A75-99AB-C53897889704}" srcId="{39FCEECB-D326-4C2D-8D60-78D132DD9A49}" destId="{47DEA2CE-9C4A-41D3-BDC0-4CD0CFCE7F8C}" srcOrd="0" destOrd="0" parTransId="{6DD95F31-DC19-419B-8107-75EE56D8E2C8}" sibTransId="{6A0B7E6B-98D0-47A9-AA5D-1BF66BC1106C}"/>
    <dgm:cxn modelId="{F1EC7E9A-EA7D-4FD5-A7C7-4E7EFBDAD4F8}" srcId="{80B230F5-EF34-413B-BB22-DA3E80C20782}" destId="{AC8C22EA-9680-49CA-A749-BFCF05A6B303}" srcOrd="0" destOrd="0" parTransId="{F36588FC-BB0D-4AB0-96DF-074C29672F75}" sibTransId="{9EB13F99-3EC9-4676-911D-E06CAAEAF77E}"/>
    <dgm:cxn modelId="{DB3D3B76-7955-42C3-BDD2-C253852851AD}" srcId="{39FCEECB-D326-4C2D-8D60-78D132DD9A49}" destId="{B941C9C4-3D6D-478D-9F1D-F5FCB90480E2}" srcOrd="4" destOrd="0" parTransId="{07897D42-BE94-497B-B1EA-31CE3D48A2E8}" sibTransId="{427D39B2-9F06-4D35-8165-F7234A8B1194}"/>
    <dgm:cxn modelId="{DBF028E1-6D66-4013-8C28-B4E889D4ACA5}" type="presOf" srcId="{39FCEECB-D326-4C2D-8D60-78D132DD9A49}" destId="{52DE3099-723F-4180-AEDB-C749892D8AB9}" srcOrd="0" destOrd="0" presId="urn:microsoft.com/office/officeart/2005/8/layout/vList5"/>
    <dgm:cxn modelId="{2417BA33-B810-4B99-96A9-AB0FBCE71568}" type="presOf" srcId="{84E84743-86E3-48B6-8398-4018C8F2541B}" destId="{6D1E09D0-4794-4615-844B-10E749BF6EB2}" srcOrd="0" destOrd="1" presId="urn:microsoft.com/office/officeart/2005/8/layout/vList5"/>
    <dgm:cxn modelId="{5AEFECBB-1891-484C-A432-F83530D26B94}" type="presParOf" srcId="{A2EE7E28-2A9D-4515-86A6-573A6E913887}" destId="{B29C4BCE-C0EC-4CB7-9DE4-A7D32A2BBD5A}" srcOrd="0" destOrd="0" presId="urn:microsoft.com/office/officeart/2005/8/layout/vList5"/>
    <dgm:cxn modelId="{67163FE7-99AF-4BE0-AF3B-06BE992AB70D}" type="presParOf" srcId="{B29C4BCE-C0EC-4CB7-9DE4-A7D32A2BBD5A}" destId="{52DE3099-723F-4180-AEDB-C749892D8AB9}" srcOrd="0" destOrd="0" presId="urn:microsoft.com/office/officeart/2005/8/layout/vList5"/>
    <dgm:cxn modelId="{ED69658E-0463-4977-BFBE-06BC31181F34}" type="presParOf" srcId="{B29C4BCE-C0EC-4CB7-9DE4-A7D32A2BBD5A}" destId="{8C5113F0-10E8-47AC-8B38-1E8E0CF37BA2}" srcOrd="1" destOrd="0" presId="urn:microsoft.com/office/officeart/2005/8/layout/vList5"/>
    <dgm:cxn modelId="{38D80713-E8B2-409E-BD46-37E379B7F492}" type="presParOf" srcId="{A2EE7E28-2A9D-4515-86A6-573A6E913887}" destId="{CA8BE8EC-337B-4221-8A39-3E6F67CF91B2}" srcOrd="1" destOrd="0" presId="urn:microsoft.com/office/officeart/2005/8/layout/vList5"/>
    <dgm:cxn modelId="{3EB58E0A-13E0-47AE-8C47-5C1A4C923E3C}" type="presParOf" srcId="{A2EE7E28-2A9D-4515-86A6-573A6E913887}" destId="{4770F24A-9685-4BC7-BA90-27F8D2C0913A}" srcOrd="2" destOrd="0" presId="urn:microsoft.com/office/officeart/2005/8/layout/vList5"/>
    <dgm:cxn modelId="{AB0A7CC4-8FAF-4857-8510-B502F990EF9E}" type="presParOf" srcId="{4770F24A-9685-4BC7-BA90-27F8D2C0913A}" destId="{0175FEE6-913E-4E9C-8620-5A32CA47C94D}" srcOrd="0" destOrd="0" presId="urn:microsoft.com/office/officeart/2005/8/layout/vList5"/>
    <dgm:cxn modelId="{5A1DAEE1-F66C-4882-9A74-E78AE1194199}" type="presParOf" srcId="{4770F24A-9685-4BC7-BA90-27F8D2C0913A}" destId="{6D1E09D0-4794-4615-844B-10E749BF6EB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B3BC2-A88D-4680-B459-390253A313C8}">
      <dsp:nvSpPr>
        <dsp:cNvPr id="0" name=""/>
        <dsp:cNvSpPr/>
      </dsp:nvSpPr>
      <dsp:spPr>
        <a:xfrm>
          <a:off x="541221" y="-64997"/>
          <a:ext cx="7662432" cy="1251222"/>
        </a:xfrm>
        <a:prstGeom prst="roundRect">
          <a:avLst>
            <a:gd name="adj" fmla="val 10000"/>
          </a:avLst>
        </a:prstGeom>
        <a:solidFill>
          <a:srgbClr val="3262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>
            <a:latin typeface="Veranda"/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i="1" kern="1200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Faza</a:t>
          </a:r>
          <a:r>
            <a:rPr lang="en-US" sz="1600" i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I - </a:t>
          </a:r>
          <a:r>
            <a:rPr lang="sq-AL" sz="1600" i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identifikimi i legjislacionit të BE-së në fushën e ujit, analizimi i legjislacionit shqiptar, krahasimi</a:t>
          </a:r>
          <a:r>
            <a:rPr lang="en-US" sz="1600" i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sq-AL" sz="1600" i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identifikimi i mangësive në legjislacionin shqiptar dhe hartimi i raportit me rekomandimet përkatëse</a:t>
          </a:r>
          <a:endParaRPr lang="sq-AL" sz="1600" i="1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7868" y="-28350"/>
        <a:ext cx="6414208" cy="1177928"/>
      </dsp:txXfrm>
    </dsp:sp>
    <dsp:sp modelId="{13735B25-1C9D-47CE-8A3D-94BFCA1D75A8}">
      <dsp:nvSpPr>
        <dsp:cNvPr id="0" name=""/>
        <dsp:cNvSpPr/>
      </dsp:nvSpPr>
      <dsp:spPr>
        <a:xfrm>
          <a:off x="541186" y="1242074"/>
          <a:ext cx="7654931" cy="991232"/>
        </a:xfrm>
        <a:prstGeom prst="roundRect">
          <a:avLst>
            <a:gd name="adj" fmla="val 10000"/>
          </a:avLst>
        </a:prstGeom>
        <a:solidFill>
          <a:srgbClr val="3262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altLang="en-US" sz="1600" i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altLang="en-US" sz="1600" i="1" kern="1200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Faza</a:t>
          </a:r>
          <a:r>
            <a:rPr lang="en-US" altLang="en-US" sz="1600" i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II- </a:t>
          </a:r>
          <a:r>
            <a:rPr lang="sq-AL" altLang="en-US" sz="1600" i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hartimi i planit për përfshirjen e direktivave në legjislacionin vendas, krijimi i strukturës së normave ligjore, hartimi i normave të reja ligjore dhe hartimi i akteve nënligjore përkatëse</a:t>
          </a:r>
          <a:endParaRPr lang="en-US" altLang="en-US" sz="1600" i="1" kern="1200" dirty="0" smtClean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0218" y="1271106"/>
        <a:ext cx="6265308" cy="933168"/>
      </dsp:txXfrm>
    </dsp:sp>
    <dsp:sp modelId="{1824BDA4-91AC-4A1D-AA4E-8EE730E2B858}">
      <dsp:nvSpPr>
        <dsp:cNvPr id="0" name=""/>
        <dsp:cNvSpPr/>
      </dsp:nvSpPr>
      <dsp:spPr>
        <a:xfrm>
          <a:off x="530364" y="2338355"/>
          <a:ext cx="7591000" cy="991232"/>
        </a:xfrm>
        <a:prstGeom prst="roundRect">
          <a:avLst>
            <a:gd name="adj" fmla="val 10000"/>
          </a:avLst>
        </a:prstGeom>
        <a:solidFill>
          <a:srgbClr val="3262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en-US" sz="1600" i="1" kern="1200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Në</a:t>
          </a:r>
          <a:r>
            <a:rPr lang="en-US" altLang="en-US" sz="1600" i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altLang="en-US" sz="1600" i="1" kern="1200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vijim</a:t>
          </a:r>
          <a:r>
            <a:rPr lang="en-US" altLang="en-US" sz="1600" i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altLang="en-US" sz="1600" i="1" kern="1200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të</a:t>
          </a:r>
          <a:r>
            <a:rPr lang="en-US" altLang="en-US" sz="1600" i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altLang="en-US" sz="1600" i="1" kern="1200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analizës</a:t>
          </a:r>
          <a:r>
            <a:rPr lang="en-US" altLang="en-US" sz="1600" i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sq-AL" altLang="en-US" sz="1600" i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lindi nevoja e hartimit të ligjit të ri për menaxhimin e </a:t>
          </a:r>
          <a:r>
            <a:rPr lang="en-US" altLang="en-US" sz="1600" i="1" kern="1200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burimeve</a:t>
          </a:r>
          <a:r>
            <a:rPr lang="en-US" altLang="en-US" sz="1600" i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altLang="en-US" sz="1600" i="1" kern="1200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ujore</a:t>
          </a:r>
          <a:r>
            <a:rPr lang="sq-AL" altLang="en-US" sz="1600" i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në </a:t>
          </a:r>
          <a:r>
            <a:rPr lang="sq-AL" altLang="en-US" sz="1600" i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Shqipëri</a:t>
          </a:r>
          <a:endParaRPr lang="sq-AL" sz="1000" kern="1200" dirty="0"/>
        </a:p>
      </dsp:txBody>
      <dsp:txXfrm>
        <a:off x="559396" y="2367387"/>
        <a:ext cx="6221986" cy="933168"/>
      </dsp:txXfrm>
    </dsp:sp>
    <dsp:sp modelId="{214B08E3-4F10-4B52-82DE-5F1AFBFF77D2}">
      <dsp:nvSpPr>
        <dsp:cNvPr id="0" name=""/>
        <dsp:cNvSpPr/>
      </dsp:nvSpPr>
      <dsp:spPr>
        <a:xfrm>
          <a:off x="557544" y="3410371"/>
          <a:ext cx="7552927" cy="991232"/>
        </a:xfrm>
        <a:prstGeom prst="roundRect">
          <a:avLst>
            <a:gd name="adj" fmla="val 10000"/>
          </a:avLst>
        </a:prstGeom>
        <a:solidFill>
          <a:srgbClr val="3262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i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Si </a:t>
          </a:r>
          <a:r>
            <a:rPr lang="en-US" sz="1600" i="1" kern="1200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rezultat</a:t>
          </a:r>
          <a:r>
            <a:rPr lang="en-US" sz="1600" i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u </a:t>
          </a:r>
          <a:r>
            <a:rPr lang="en-US" sz="1600" i="1" kern="1200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hartua</a:t>
          </a:r>
          <a:r>
            <a:rPr lang="en-US" sz="1600" i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600" i="1" kern="1200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projektligji</a:t>
          </a:r>
          <a:r>
            <a:rPr lang="en-US" sz="1600" i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I </a:t>
          </a:r>
          <a:r>
            <a:rPr lang="en-US" sz="1600" i="1" kern="1200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ri</a:t>
          </a:r>
          <a:r>
            <a:rPr lang="en-US" sz="1600" i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600" i="1" kern="1200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për</a:t>
          </a:r>
          <a:r>
            <a:rPr lang="en-US" sz="1600" i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“</a:t>
          </a:r>
          <a:r>
            <a:rPr lang="en-US" sz="1600" i="1" kern="1200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Burimet</a:t>
          </a:r>
          <a:r>
            <a:rPr lang="en-US" sz="1600" i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600" i="1" kern="1200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Ujore</a:t>
          </a:r>
          <a:r>
            <a:rPr lang="en-US" sz="1600" i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” </a:t>
          </a:r>
          <a:r>
            <a:rPr lang="en-US" sz="1600" i="1" kern="1200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dhe</a:t>
          </a:r>
          <a:r>
            <a:rPr lang="en-US" sz="1600" i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 12 </a:t>
          </a:r>
          <a:r>
            <a:rPr lang="en-US" sz="1600" i="1" kern="1200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aktet</a:t>
          </a:r>
          <a:r>
            <a:rPr lang="en-US" sz="1600" i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600" i="1" kern="1200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nënligjore</a:t>
          </a:r>
          <a:r>
            <a:rPr lang="en-US" sz="1600" i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600" i="1" kern="1200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të</a:t>
          </a:r>
          <a:r>
            <a:rPr lang="en-US" sz="1600" i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600" i="1" kern="1200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cilat</a:t>
          </a:r>
          <a:r>
            <a:rPr lang="en-US" sz="1600" i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600" i="1" kern="1200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përafrojnë</a:t>
          </a:r>
          <a:r>
            <a:rPr lang="en-US" sz="1600" i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600" i="1" kern="1200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direktivat</a:t>
          </a:r>
          <a:r>
            <a:rPr lang="en-US" sz="1600" i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e BE</a:t>
          </a:r>
          <a:endParaRPr lang="sq-AL" sz="1600" i="1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86576" y="3439403"/>
        <a:ext cx="6181047" cy="933168"/>
      </dsp:txXfrm>
    </dsp:sp>
    <dsp:sp modelId="{57974954-A522-4B1F-97A5-8B0CD950B529}">
      <dsp:nvSpPr>
        <dsp:cNvPr id="0" name=""/>
        <dsp:cNvSpPr/>
      </dsp:nvSpPr>
      <dsp:spPr>
        <a:xfrm>
          <a:off x="7247048" y="841303"/>
          <a:ext cx="644300" cy="644300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5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q-AL" sz="3000" kern="1200"/>
        </a:p>
      </dsp:txBody>
      <dsp:txXfrm>
        <a:off x="7392016" y="841303"/>
        <a:ext cx="354365" cy="484836"/>
      </dsp:txXfrm>
    </dsp:sp>
    <dsp:sp modelId="{4632973C-856C-4FE5-90D3-A98C1DF5D8E0}">
      <dsp:nvSpPr>
        <dsp:cNvPr id="0" name=""/>
        <dsp:cNvSpPr/>
      </dsp:nvSpPr>
      <dsp:spPr>
        <a:xfrm>
          <a:off x="7247051" y="1849417"/>
          <a:ext cx="644300" cy="644300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5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q-AL" sz="3000" kern="1200"/>
        </a:p>
      </dsp:txBody>
      <dsp:txXfrm>
        <a:off x="7392019" y="1849417"/>
        <a:ext cx="354365" cy="484836"/>
      </dsp:txXfrm>
    </dsp:sp>
    <dsp:sp modelId="{20316284-8908-45AE-A981-AC2FCC78104E}">
      <dsp:nvSpPr>
        <dsp:cNvPr id="0" name=""/>
        <dsp:cNvSpPr/>
      </dsp:nvSpPr>
      <dsp:spPr>
        <a:xfrm>
          <a:off x="7344814" y="3028753"/>
          <a:ext cx="644300" cy="644300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5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q-AL" sz="3000" kern="1200"/>
        </a:p>
      </dsp:txBody>
      <dsp:txXfrm>
        <a:off x="7489782" y="3028753"/>
        <a:ext cx="354365" cy="4848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6C084-EDAB-4038-AA37-A70E66B337B0}">
      <dsp:nvSpPr>
        <dsp:cNvPr id="0" name=""/>
        <dsp:cNvSpPr/>
      </dsp:nvSpPr>
      <dsp:spPr>
        <a:xfrm>
          <a:off x="10" y="0"/>
          <a:ext cx="3365187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i="1" kern="1200" dirty="0" smtClean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i="1" kern="1200" dirty="0" smtClean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i="1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Gjatë</a:t>
          </a:r>
          <a:r>
            <a:rPr lang="en-US" sz="14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i="1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vitit</a:t>
          </a:r>
          <a:r>
            <a:rPr lang="en-US" sz="14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2021 </a:t>
          </a:r>
          <a:r>
            <a:rPr lang="en-US" sz="1400" i="1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dhe</a:t>
          </a:r>
          <a:r>
            <a:rPr lang="en-US" sz="14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2022, 10 </a:t>
          </a:r>
          <a:r>
            <a:rPr lang="en-US" sz="1400" i="1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takime</a:t>
          </a:r>
          <a:r>
            <a:rPr lang="en-US" sz="14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i="1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të</a:t>
          </a:r>
          <a:r>
            <a:rPr lang="en-US" sz="14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i="1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zhvilluara</a:t>
          </a:r>
          <a:r>
            <a:rPr lang="en-US" sz="14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; 9 </a:t>
          </a:r>
          <a:r>
            <a:rPr lang="en-US" sz="1400" i="1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institucione</a:t>
          </a:r>
          <a:r>
            <a:rPr lang="en-US" sz="14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i="1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pjesë</a:t>
          </a:r>
          <a:r>
            <a:rPr lang="en-US" sz="14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e </a:t>
          </a:r>
          <a:r>
            <a:rPr lang="en-US" sz="1400" i="1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Grupit</a:t>
          </a:r>
          <a:r>
            <a:rPr lang="en-US" sz="14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i="1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të</a:t>
          </a:r>
          <a:r>
            <a:rPr lang="en-US" sz="14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i="1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Punës</a:t>
          </a:r>
          <a:endParaRPr lang="en-US" sz="1400" i="1" kern="1200" dirty="0" smtClean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q-AL" sz="1400" kern="1200" dirty="0">
            <a:latin typeface="Veranda"/>
          </a:endParaRPr>
        </a:p>
      </dsp:txBody>
      <dsp:txXfrm>
        <a:off x="10" y="1625600"/>
        <a:ext cx="3365187" cy="1625600"/>
      </dsp:txXfrm>
    </dsp:sp>
    <dsp:sp modelId="{962E6149-502B-492E-94F4-C09258C7B4DE}">
      <dsp:nvSpPr>
        <dsp:cNvPr id="0" name=""/>
        <dsp:cNvSpPr/>
      </dsp:nvSpPr>
      <dsp:spPr>
        <a:xfrm>
          <a:off x="1690971" y="298933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FD5D47-EAE3-4148-B6EF-A0D4B51D6950}">
      <dsp:nvSpPr>
        <dsp:cNvPr id="0" name=""/>
        <dsp:cNvSpPr/>
      </dsp:nvSpPr>
      <dsp:spPr>
        <a:xfrm>
          <a:off x="3472018" y="0"/>
          <a:ext cx="3365187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i="1" kern="1200" dirty="0" smtClean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Draft </a:t>
          </a:r>
          <a:r>
            <a:rPr lang="en-US" sz="1400" i="1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ligji</a:t>
          </a:r>
          <a:r>
            <a:rPr lang="en-US" sz="14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“</a:t>
          </a:r>
          <a:r>
            <a:rPr lang="en-US" sz="1400" i="1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Për</a:t>
          </a:r>
          <a:r>
            <a:rPr lang="en-US" sz="14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i="1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burimet</a:t>
          </a:r>
          <a:r>
            <a:rPr lang="en-US" sz="14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i="1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Ujore</a:t>
          </a:r>
          <a:r>
            <a:rPr lang="en-US" sz="14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” </a:t>
          </a:r>
          <a:r>
            <a:rPr lang="en-US" sz="1400" i="1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i</a:t>
          </a:r>
          <a:r>
            <a:rPr lang="en-US" sz="14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i="1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konsultuar</a:t>
          </a:r>
          <a:r>
            <a:rPr lang="en-US" sz="14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, (180 Nene)</a:t>
          </a:r>
          <a:endParaRPr lang="sq-AL" sz="1400" kern="1200" dirty="0"/>
        </a:p>
      </dsp:txBody>
      <dsp:txXfrm>
        <a:off x="3472018" y="1625600"/>
        <a:ext cx="3365187" cy="1625600"/>
      </dsp:txXfrm>
    </dsp:sp>
    <dsp:sp modelId="{B366CF38-E8C2-446B-9E70-FC893C96D60C}">
      <dsp:nvSpPr>
        <dsp:cNvPr id="0" name=""/>
        <dsp:cNvSpPr/>
      </dsp:nvSpPr>
      <dsp:spPr>
        <a:xfrm>
          <a:off x="3888438" y="882359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23FC0-EA2D-4BC1-BA83-DB0BD7BB997D}">
      <dsp:nvSpPr>
        <dsp:cNvPr id="0" name=""/>
        <dsp:cNvSpPr/>
      </dsp:nvSpPr>
      <dsp:spPr>
        <a:xfrm>
          <a:off x="273488" y="3251200"/>
          <a:ext cx="6290229" cy="6096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113F0-10E8-47AC-8B38-1E8E0CF37BA2}">
      <dsp:nvSpPr>
        <dsp:cNvPr id="0" name=""/>
        <dsp:cNvSpPr/>
      </dsp:nvSpPr>
      <dsp:spPr>
        <a:xfrm rot="5400000">
          <a:off x="3670029" y="-2043556"/>
          <a:ext cx="793864" cy="590888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1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dispozita </a:t>
          </a:r>
          <a:r>
            <a:rPr lang="en-US" sz="1100" i="1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të</a:t>
          </a:r>
          <a:r>
            <a:rPr lang="sq-AL" sz="11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përgjithshme që i referohen qëllimit, objektit të ligjit dhe përkufizimeve të termave.</a:t>
          </a:r>
          <a:endParaRPr lang="sq-AL" sz="1100" i="1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1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përcaktohet pronësia e burimeve ujore </a:t>
          </a:r>
          <a:r>
            <a:rPr lang="en-US" sz="1100" i="1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si</a:t>
          </a:r>
          <a:r>
            <a:rPr lang="sq-AL" sz="11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pronësi publike dhe administrim</a:t>
          </a:r>
          <a:r>
            <a:rPr lang="en-US" sz="11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i="1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të</a:t>
          </a:r>
          <a:r>
            <a:rPr lang="en-US" sz="11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i="1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organeve</a:t>
          </a:r>
          <a:r>
            <a:rPr lang="en-US" sz="11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i="1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të</a:t>
          </a:r>
          <a:r>
            <a:rPr lang="en-US" sz="11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i="1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mënaxhimit</a:t>
          </a:r>
          <a:r>
            <a:rPr lang="en-US" sz="11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i="1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të</a:t>
          </a:r>
          <a:r>
            <a:rPr lang="en-US" sz="11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i="1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burimeve</a:t>
          </a:r>
          <a:r>
            <a:rPr lang="en-US" sz="11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i="1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ujore</a:t>
          </a:r>
          <a:r>
            <a:rPr lang="en-US" sz="11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i="1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si</a:t>
          </a:r>
          <a:r>
            <a:rPr lang="en-US" sz="11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i="1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dhe</a:t>
          </a:r>
          <a:r>
            <a:rPr lang="en-US" sz="11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i="1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parimet</a:t>
          </a:r>
          <a:r>
            <a:rPr lang="en-US" sz="11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e </a:t>
          </a:r>
          <a:r>
            <a:rPr lang="en-US" sz="1100" i="1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menaxhimit</a:t>
          </a:r>
          <a:r>
            <a:rPr lang="en-US" sz="11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i="1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të</a:t>
          </a:r>
          <a:r>
            <a:rPr lang="en-US" sz="11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i="1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burimeve</a:t>
          </a:r>
          <a:r>
            <a:rPr lang="en-US" sz="11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i="1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ujore</a:t>
          </a:r>
          <a:endParaRPr lang="sq-AL" sz="1100" i="1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1112517" y="552709"/>
        <a:ext cx="5870136" cy="716358"/>
      </dsp:txXfrm>
    </dsp:sp>
    <dsp:sp modelId="{52DE3099-723F-4180-AEDB-C749892D8AB9}">
      <dsp:nvSpPr>
        <dsp:cNvPr id="0" name=""/>
        <dsp:cNvSpPr/>
      </dsp:nvSpPr>
      <dsp:spPr>
        <a:xfrm>
          <a:off x="0" y="343441"/>
          <a:ext cx="1117259" cy="993252"/>
        </a:xfrm>
        <a:prstGeom prst="roundRect">
          <a:avLst/>
        </a:prstGeom>
        <a:solidFill>
          <a:srgbClr val="3262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Kreu</a:t>
          </a:r>
          <a:r>
            <a:rPr lang="en-US" sz="1200" b="1" i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I</a:t>
          </a:r>
          <a:endParaRPr lang="sq-AL" sz="1200" b="1" i="1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8487" y="391928"/>
        <a:ext cx="1020285" cy="896278"/>
      </dsp:txXfrm>
    </dsp:sp>
    <dsp:sp modelId="{6D1E09D0-4794-4615-844B-10E749BF6EB2}">
      <dsp:nvSpPr>
        <dsp:cNvPr id="0" name=""/>
        <dsp:cNvSpPr/>
      </dsp:nvSpPr>
      <dsp:spPr>
        <a:xfrm rot="5400000">
          <a:off x="3618708" y="-898404"/>
          <a:ext cx="879430" cy="58918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1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organet e menaxhimit dhe administrimit të burimeve ujore dhe kompetencat e tyre </a:t>
          </a:r>
          <a:endParaRPr lang="sq-AL" sz="1100" i="1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1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dokumentet e planifikimit të menaxhimit të burimeve ujore</a:t>
          </a:r>
          <a:endParaRPr lang="sq-AL" sz="1100" i="1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1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bashkëpunimin ndërkufitar dhe zbatimin e marrëveshjeve ndër</a:t>
          </a:r>
          <a:r>
            <a:rPr lang="en-US" sz="11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k</a:t>
          </a:r>
          <a:r>
            <a:rPr lang="sq-AL" sz="11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ombëtare dhe përcakton organin që ngarkohet me menaxhimin e ujërave ndërkufitare</a:t>
          </a:r>
          <a:endParaRPr lang="sq-AL" sz="1100" i="1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1112520" y="1650714"/>
        <a:ext cx="5848876" cy="793570"/>
      </dsp:txXfrm>
    </dsp:sp>
    <dsp:sp modelId="{0175FEE6-913E-4E9C-8620-5A32CA47C94D}">
      <dsp:nvSpPr>
        <dsp:cNvPr id="0" name=""/>
        <dsp:cNvSpPr/>
      </dsp:nvSpPr>
      <dsp:spPr>
        <a:xfrm>
          <a:off x="0" y="1520714"/>
          <a:ext cx="1131747" cy="1026082"/>
        </a:xfrm>
        <a:prstGeom prst="roundRect">
          <a:avLst/>
        </a:prstGeom>
        <a:solidFill>
          <a:srgbClr val="3262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Kreu</a:t>
          </a:r>
          <a:r>
            <a:rPr lang="en-US" sz="1200" b="1" i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II</a:t>
          </a:r>
          <a:endParaRPr lang="sq-AL" sz="1200" b="1" i="1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0089" y="1570803"/>
        <a:ext cx="1031569" cy="925904"/>
      </dsp:txXfrm>
    </dsp:sp>
    <dsp:sp modelId="{CCC249E2-5FBB-42E6-827C-F9EA8A438A3D}">
      <dsp:nvSpPr>
        <dsp:cNvPr id="0" name=""/>
        <dsp:cNvSpPr/>
      </dsp:nvSpPr>
      <dsp:spPr>
        <a:xfrm rot="5400000">
          <a:off x="3610456" y="233563"/>
          <a:ext cx="899796" cy="58956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1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përcakton objektivat e cilësisë mjedisore dhe përmban dispozita lidhur me objektivat e cilësisë mjedisore për ujërat sipërfaqësore,</a:t>
          </a:r>
          <a:endParaRPr lang="sq-AL" sz="1100" i="1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1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objektivat më pak shtrënguese të cilësisë mjedisore dhe kushtet që duhet të përmbushen për shtyrjen e afateve kohore </a:t>
          </a:r>
          <a:r>
            <a:rPr lang="en-US" sz="1100" i="1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për</a:t>
          </a:r>
          <a:r>
            <a:rPr lang="en-US" sz="11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i="1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arritjen</a:t>
          </a:r>
          <a:r>
            <a:rPr lang="en-US" sz="11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e </a:t>
          </a:r>
          <a:r>
            <a:rPr lang="en-US" sz="1100" i="1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këtyre</a:t>
          </a:r>
          <a:r>
            <a:rPr lang="en-US" sz="11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i="1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objektivave</a:t>
          </a:r>
          <a:endParaRPr lang="sq-AL" sz="1100" i="1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1112533" y="2775410"/>
        <a:ext cx="5851718" cy="811948"/>
      </dsp:txXfrm>
    </dsp:sp>
    <dsp:sp modelId="{E3A661C8-96EC-4FE4-906C-E1BAF9DEA097}">
      <dsp:nvSpPr>
        <dsp:cNvPr id="0" name=""/>
        <dsp:cNvSpPr/>
      </dsp:nvSpPr>
      <dsp:spPr>
        <a:xfrm>
          <a:off x="0" y="2675756"/>
          <a:ext cx="1104041" cy="1068992"/>
        </a:xfrm>
        <a:prstGeom prst="roundRect">
          <a:avLst/>
        </a:prstGeom>
        <a:solidFill>
          <a:srgbClr val="3262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Kreu</a:t>
          </a:r>
          <a:r>
            <a:rPr lang="en-US" sz="1200" b="1" i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III</a:t>
          </a:r>
          <a:endParaRPr lang="sq-AL" sz="1200" b="1" i="1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2184" y="2727940"/>
        <a:ext cx="999673" cy="964624"/>
      </dsp:txXfrm>
    </dsp:sp>
    <dsp:sp modelId="{1870AE33-EBA6-49D2-B9E4-743ED64A37CA}">
      <dsp:nvSpPr>
        <dsp:cNvPr id="0" name=""/>
        <dsp:cNvSpPr/>
      </dsp:nvSpPr>
      <dsp:spPr>
        <a:xfrm>
          <a:off x="24201" y="4045978"/>
          <a:ext cx="1104041" cy="1068992"/>
        </a:xfrm>
        <a:prstGeom prst="roundRect">
          <a:avLst/>
        </a:prstGeom>
        <a:solidFill>
          <a:srgbClr val="3262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Kreu</a:t>
          </a:r>
          <a:r>
            <a:rPr lang="en-US" sz="1200" b="1" i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IV</a:t>
          </a:r>
          <a:endParaRPr lang="sq-AL" sz="1200" b="1" i="1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76385" y="4098162"/>
        <a:ext cx="999673" cy="9646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113F0-10E8-47AC-8B38-1E8E0CF37BA2}">
      <dsp:nvSpPr>
        <dsp:cNvPr id="0" name=""/>
        <dsp:cNvSpPr/>
      </dsp:nvSpPr>
      <dsp:spPr>
        <a:xfrm rot="5400000">
          <a:off x="2988131" y="-1689045"/>
          <a:ext cx="1181650" cy="51998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05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parashikon Regjistrin e Zonave të Mbrojtura</a:t>
          </a:r>
          <a:r>
            <a:rPr lang="en-US" sz="105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sq-AL" sz="105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përcakt</a:t>
          </a:r>
          <a:r>
            <a:rPr lang="en-US" sz="105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on</a:t>
          </a:r>
          <a:r>
            <a:rPr lang="sq-AL" sz="105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zonat që përfshihen te zonat e mbrojtura, autoritetet përgjegjëse për identifikimin dhe shpalljen e  tyre dhe rastet e pashmangshme për shpalljen e zonave të mbrojtura</a:t>
          </a:r>
          <a:endParaRPr lang="sq-AL" sz="1050" i="1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05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organet përgjegjëse për identifikimin e trupave ujorë që përdoren për ujë të pijshëm dhe mbrojtjen e trupave ujorë te identifikuar, si dhe  organet përgjegjëse për hartimin e kritereve dhe standardeve për cilësinë e ujit të pijshëm</a:t>
          </a:r>
          <a:endParaRPr lang="sq-AL" sz="1050" i="1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979023" y="377746"/>
        <a:ext cx="5142184" cy="1066284"/>
      </dsp:txXfrm>
    </dsp:sp>
    <dsp:sp modelId="{52DE3099-723F-4180-AEDB-C749892D8AB9}">
      <dsp:nvSpPr>
        <dsp:cNvPr id="0" name=""/>
        <dsp:cNvSpPr/>
      </dsp:nvSpPr>
      <dsp:spPr>
        <a:xfrm>
          <a:off x="0" y="343441"/>
          <a:ext cx="983196" cy="993252"/>
        </a:xfrm>
        <a:prstGeom prst="roundRect">
          <a:avLst/>
        </a:prstGeom>
        <a:solidFill>
          <a:srgbClr val="3262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Kreu</a:t>
          </a:r>
          <a:r>
            <a:rPr lang="en-US" sz="1200" b="1" i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V</a:t>
          </a:r>
          <a:endParaRPr lang="sq-AL" sz="1200" b="1" i="1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7996" y="391437"/>
        <a:ext cx="887204" cy="897260"/>
      </dsp:txXfrm>
    </dsp:sp>
    <dsp:sp modelId="{6D1E09D0-4794-4615-844B-10E749BF6EB2}">
      <dsp:nvSpPr>
        <dsp:cNvPr id="0" name=""/>
        <dsp:cNvSpPr/>
      </dsp:nvSpPr>
      <dsp:spPr>
        <a:xfrm rot="5400000">
          <a:off x="3131727" y="-450718"/>
          <a:ext cx="879430" cy="51848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1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trajton monitorimin e ujërave sipërfaqësorë dhe nëntokësorë, zonave të mbrojtura  duke parashikuar rregulla për hartimin dhe zbatimin e programit të monitorimit</a:t>
          </a:r>
          <a:endParaRPr lang="sq-AL" sz="1100" i="1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1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rregulla lidhur me specifikimet teknike për analizën kimike dhe monitorimin.</a:t>
          </a:r>
          <a:endParaRPr lang="sq-AL" sz="1100" i="1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979026" y="1744913"/>
        <a:ext cx="5141903" cy="793570"/>
      </dsp:txXfrm>
    </dsp:sp>
    <dsp:sp modelId="{0175FEE6-913E-4E9C-8620-5A32CA47C94D}">
      <dsp:nvSpPr>
        <dsp:cNvPr id="0" name=""/>
        <dsp:cNvSpPr/>
      </dsp:nvSpPr>
      <dsp:spPr>
        <a:xfrm>
          <a:off x="0" y="1614913"/>
          <a:ext cx="995946" cy="1026082"/>
        </a:xfrm>
        <a:prstGeom prst="roundRect">
          <a:avLst/>
        </a:prstGeom>
        <a:solidFill>
          <a:srgbClr val="3262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Kreu</a:t>
          </a:r>
          <a:r>
            <a:rPr lang="en-US" sz="1200" b="1" i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VI</a:t>
          </a:r>
          <a:endParaRPr lang="sq-AL" sz="1200" b="1" i="1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8618" y="1663531"/>
        <a:ext cx="898710" cy="928846"/>
      </dsp:txXfrm>
    </dsp:sp>
    <dsp:sp modelId="{CCC249E2-5FBB-42E6-827C-F9EA8A438A3D}">
      <dsp:nvSpPr>
        <dsp:cNvPr id="0" name=""/>
        <dsp:cNvSpPr/>
      </dsp:nvSpPr>
      <dsp:spPr>
        <a:xfrm rot="5400000">
          <a:off x="3065900" y="681479"/>
          <a:ext cx="1014482" cy="51882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05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parashikon masat që duhen marrë për arritjen e objektivave të cilësisë mjedisore</a:t>
          </a:r>
          <a:endParaRPr lang="sq-AL" sz="1050" i="1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05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ngarkon organin përgjegjës për  hartimin e  një programi  masash, të cilat janë themelore ose plotësuese</a:t>
          </a:r>
          <a:endParaRPr lang="sq-AL" sz="1050" i="1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i="1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trajton</a:t>
          </a:r>
          <a:r>
            <a:rPr lang="en-US" sz="105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sq-AL" sz="105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planet  e menaxhimit të baseneve lumore</a:t>
          </a:r>
          <a:r>
            <a:rPr lang="en-US" sz="105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sq-AL" sz="105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rregullat </a:t>
          </a:r>
          <a:r>
            <a:rPr lang="en-US" sz="1050" i="1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dhe</a:t>
          </a:r>
          <a:r>
            <a:rPr lang="sq-AL" sz="105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elemente</a:t>
          </a:r>
          <a:r>
            <a:rPr lang="en-US" sz="105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t</a:t>
          </a:r>
          <a:r>
            <a:rPr lang="sq-AL" sz="105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 që duhet të përfshihen, miratimit dhe publikimit</a:t>
          </a:r>
          <a:endParaRPr lang="sq-AL" sz="1050" i="1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979037" y="2817866"/>
        <a:ext cx="5138686" cy="915436"/>
      </dsp:txXfrm>
    </dsp:sp>
    <dsp:sp modelId="{E3A661C8-96EC-4FE4-906C-E1BAF9DEA097}">
      <dsp:nvSpPr>
        <dsp:cNvPr id="0" name=""/>
        <dsp:cNvSpPr/>
      </dsp:nvSpPr>
      <dsp:spPr>
        <a:xfrm>
          <a:off x="0" y="2769955"/>
          <a:ext cx="971564" cy="1068992"/>
        </a:xfrm>
        <a:prstGeom prst="roundRect">
          <a:avLst/>
        </a:prstGeom>
        <a:solidFill>
          <a:srgbClr val="3262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Kreu</a:t>
          </a:r>
          <a:r>
            <a:rPr lang="en-US" sz="1200" b="1" i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VII</a:t>
          </a:r>
          <a:endParaRPr lang="sq-AL" sz="1200" b="1" i="1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7428" y="2817383"/>
        <a:ext cx="876708" cy="974136"/>
      </dsp:txXfrm>
    </dsp:sp>
    <dsp:sp modelId="{1870AE33-EBA6-49D2-B9E4-743ED64A37CA}">
      <dsp:nvSpPr>
        <dsp:cNvPr id="0" name=""/>
        <dsp:cNvSpPr/>
      </dsp:nvSpPr>
      <dsp:spPr>
        <a:xfrm>
          <a:off x="21297" y="4140177"/>
          <a:ext cx="971564" cy="1068992"/>
        </a:xfrm>
        <a:prstGeom prst="roundRect">
          <a:avLst/>
        </a:prstGeom>
        <a:solidFill>
          <a:srgbClr val="3262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dirty="0" err="1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Kreu</a:t>
          </a:r>
          <a:r>
            <a:rPr lang="en-US" sz="1200" b="1" i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VIII</a:t>
          </a:r>
          <a:endParaRPr lang="sq-AL" sz="1200" b="1" i="1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8725" y="4187605"/>
        <a:ext cx="876708" cy="9741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7734" cy="34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78" tIns="45889" rIns="91778" bIns="458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3191" y="0"/>
            <a:ext cx="4307734" cy="34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78" tIns="45889" rIns="91778" bIns="458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67712"/>
            <a:ext cx="4307734" cy="34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78" tIns="45889" rIns="91778" bIns="458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3191" y="6467712"/>
            <a:ext cx="4307734" cy="34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78" tIns="45889" rIns="91778" bIns="458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823DC74-0326-4A70-A42C-B0406A557E74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014797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7734" cy="37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78" tIns="45889" rIns="91778" bIns="45889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029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5633191" y="0"/>
            <a:ext cx="4307734" cy="37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78" tIns="45889" rIns="91778" bIns="458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229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5963" y="528638"/>
            <a:ext cx="3429000" cy="2573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029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5457" y="3252982"/>
            <a:ext cx="7290012" cy="302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78" tIns="45889" rIns="91778" bIns="458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Textformatierung des Masters zu bearbeiten.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14029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31054"/>
            <a:ext cx="4307734" cy="37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78" tIns="45889" rIns="91778" bIns="45889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029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3191" y="6431054"/>
            <a:ext cx="4307734" cy="37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78" tIns="45889" rIns="91778" bIns="458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/>
              </a:defRPr>
            </a:lvl1pPr>
          </a:lstStyle>
          <a:p>
            <a:pPr>
              <a:defRPr/>
            </a:pPr>
            <a:fld id="{84725BA9-4E56-4C61-97FB-9FEC785A30E1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94022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725BA9-4E56-4C61-97FB-9FEC785A30E1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92789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erade Verbindung 12"/>
          <p:cNvCxnSpPr>
            <a:cxnSpLocks noChangeShapeType="1"/>
          </p:cNvCxnSpPr>
          <p:nvPr userDrawn="1"/>
        </p:nvCxnSpPr>
        <p:spPr bwMode="auto">
          <a:xfrm>
            <a:off x="3330000" y="1152000"/>
            <a:ext cx="0" cy="1800225"/>
          </a:xfrm>
          <a:prstGeom prst="line">
            <a:avLst/>
          </a:prstGeom>
          <a:noFill/>
          <a:ln w="19050" cap="rnd" algn="ctr">
            <a:solidFill>
              <a:schemeClr val="bg2"/>
            </a:solidFill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3"/>
          <p:cNvCxnSpPr>
            <a:cxnSpLocks noChangeShapeType="1"/>
          </p:cNvCxnSpPr>
          <p:nvPr userDrawn="1"/>
        </p:nvCxnSpPr>
        <p:spPr bwMode="auto">
          <a:xfrm>
            <a:off x="6588224" y="1152000"/>
            <a:ext cx="0" cy="1800225"/>
          </a:xfrm>
          <a:prstGeom prst="line">
            <a:avLst/>
          </a:prstGeom>
          <a:noFill/>
          <a:ln w="19050" cap="rnd" algn="ctr">
            <a:solidFill>
              <a:schemeClr val="bg2"/>
            </a:solidFill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307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76000" y="3456000"/>
            <a:ext cx="8071048" cy="769441"/>
          </a:xfrm>
        </p:spPr>
        <p:txBody>
          <a:bodyPr/>
          <a:lstStyle>
            <a:lvl1pPr>
              <a:defRPr b="0">
                <a:solidFill>
                  <a:srgbClr val="002060"/>
                </a:solidFill>
              </a:defRPr>
            </a:lvl1pPr>
          </a:lstStyle>
          <a:p>
            <a:pPr lvl="0"/>
            <a:r>
              <a:rPr lang="de-DE" altLang="de-DE" noProof="0" dirty="0"/>
              <a:t>Mastertitelformat bearbeiten</a:t>
            </a:r>
            <a:br>
              <a:rPr lang="de-DE" altLang="de-DE" noProof="0" dirty="0"/>
            </a:br>
            <a:endParaRPr lang="de-DE" altLang="de-DE" noProof="0" dirty="0"/>
          </a:p>
        </p:txBody>
      </p:sp>
      <p:sp>
        <p:nvSpPr>
          <p:cNvPr id="18" name="Rectangle 3076"/>
          <p:cNvSpPr>
            <a:spLocks noGrp="1" noChangeArrowheads="1"/>
          </p:cNvSpPr>
          <p:nvPr>
            <p:ph type="subTitle" idx="1"/>
          </p:nvPr>
        </p:nvSpPr>
        <p:spPr>
          <a:xfrm>
            <a:off x="576000" y="4365104"/>
            <a:ext cx="8028250" cy="234936"/>
          </a:xfrm>
        </p:spPr>
        <p:txBody>
          <a:bodyPr wrap="square">
            <a:spAutoFit/>
          </a:bodyPr>
          <a:lstStyle>
            <a:lvl1pPr>
              <a:lnSpc>
                <a:spcPts val="2000"/>
              </a:lnSpc>
              <a:defRPr sz="1600" i="0">
                <a:solidFill>
                  <a:srgbClr val="002060"/>
                </a:solidFill>
              </a:defRPr>
            </a:lvl1pPr>
          </a:lstStyle>
          <a:p>
            <a:pPr lvl="0"/>
            <a:r>
              <a:rPr lang="de-DE" altLang="de-DE" noProof="0" dirty="0"/>
              <a:t>Master-Untertitelformat bearbeiten</a:t>
            </a:r>
          </a:p>
        </p:txBody>
      </p:sp>
      <p:sp>
        <p:nvSpPr>
          <p:cNvPr id="7" name="Google Shape;4429;p96">
            <a:extLst>
              <a:ext uri="{FF2B5EF4-FFF2-40B4-BE49-F238E27FC236}">
                <a16:creationId xmlns="" xmlns:a16="http://schemas.microsoft.com/office/drawing/2014/main" id="{DE78A2DB-4B1B-4180-A1DC-CEE353067FD8}"/>
              </a:ext>
            </a:extLst>
          </p:cNvPr>
          <p:cNvSpPr/>
          <p:nvPr userDrawn="1"/>
        </p:nvSpPr>
        <p:spPr>
          <a:xfrm>
            <a:off x="0" y="188640"/>
            <a:ext cx="1052170" cy="574388"/>
          </a:xfrm>
          <a:custGeom>
            <a:avLst/>
            <a:gdLst/>
            <a:ahLst/>
            <a:cxnLst/>
            <a:rect l="l" t="t" r="r" b="b"/>
            <a:pathLst>
              <a:path w="65757" h="26923" extrusionOk="0">
                <a:moveTo>
                  <a:pt x="0" y="0"/>
                </a:moveTo>
                <a:lnTo>
                  <a:pt x="10782" y="13477"/>
                </a:lnTo>
                <a:lnTo>
                  <a:pt x="0" y="26923"/>
                </a:lnTo>
                <a:lnTo>
                  <a:pt x="54975" y="26923"/>
                </a:lnTo>
                <a:lnTo>
                  <a:pt x="65757" y="13477"/>
                </a:lnTo>
                <a:lnTo>
                  <a:pt x="54975" y="0"/>
                </a:lnTo>
                <a:close/>
              </a:path>
            </a:pathLst>
          </a:custGeom>
          <a:solidFill>
            <a:srgbClr val="0040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455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7099300" cy="369332"/>
          </a:xfr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52000" y="1484784"/>
            <a:ext cx="7099300" cy="4311600"/>
          </a:xfrm>
        </p:spPr>
        <p:txBody>
          <a:bodyPr/>
          <a:lstStyle>
            <a:lvl1pPr>
              <a:lnSpc>
                <a:spcPct val="150000"/>
              </a:lnSpc>
              <a:defRPr sz="1600"/>
            </a:lvl1pPr>
            <a:lvl2pPr marL="285750" indent="-285750">
              <a:lnSpc>
                <a:spcPct val="150000"/>
              </a:lnSpc>
              <a:buClr>
                <a:srgbClr val="FF0000"/>
              </a:buClr>
              <a:buSzPct val="100000"/>
              <a:buFont typeface="Arial" panose="020B0604020202020204" pitchFamily="34" charset="0"/>
              <a:buChar char="─"/>
              <a:defRPr sz="1600"/>
            </a:lvl2pPr>
            <a:lvl3pPr marL="538163" indent="-274638">
              <a:lnSpc>
                <a:spcPct val="150000"/>
              </a:lnSpc>
              <a:buFont typeface="Arial" panose="020B0604020202020204" pitchFamily="34" charset="0"/>
              <a:buChar char="─"/>
              <a:defRPr sz="1600"/>
            </a:lvl3pPr>
            <a:lvl4pPr>
              <a:defRPr sz="1600" b="0"/>
            </a:lvl4pPr>
          </a:lstStyle>
          <a:p>
            <a:pPr lvl="0"/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280000" y="6192000"/>
            <a:ext cx="62088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 dirty="0" err="1"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E37D99D5-1387-4A8A-8DD2-9D6839D7DD21}" type="slidenum">
              <a:rPr lang="de-AT" smtClean="0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4090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2000" y="1332000"/>
            <a:ext cx="7099300" cy="384721"/>
          </a:xfrm>
        </p:spPr>
        <p:txBody>
          <a:bodyPr/>
          <a:lstStyle>
            <a:lvl1pPr>
              <a:defRPr sz="2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52000" y="2340000"/>
            <a:ext cx="3473450" cy="3609280"/>
          </a:xfrm>
        </p:spPr>
        <p:txBody>
          <a:bodyPr/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285750" indent="-285750">
              <a:buFont typeface="Arial" panose="020B0604020202020204" pitchFamily="34" charset="0"/>
              <a:buChar char="─"/>
              <a:defRPr sz="1600"/>
            </a:lvl2pPr>
            <a:lvl3pPr marL="538163" indent="-274638">
              <a:buFont typeface="Arial" panose="020B0604020202020204" pitchFamily="34" charset="0"/>
              <a:buChar char="─"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8024" y="2340000"/>
            <a:ext cx="3473450" cy="3609280"/>
          </a:xfrm>
        </p:spPr>
        <p:txBody>
          <a:bodyPr/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285750" indent="-285750">
              <a:buFont typeface="Arial" panose="020B0604020202020204" pitchFamily="34" charset="0"/>
              <a:buChar char="─"/>
              <a:defRPr sz="1600"/>
            </a:lvl2pPr>
            <a:lvl3pPr marL="538163" indent="-274638">
              <a:buFont typeface="Arial" panose="020B0604020202020204" pitchFamily="34" charset="0"/>
              <a:buChar char="─"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280000" y="6192000"/>
            <a:ext cx="62088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 dirty="0" err="1"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E37D99D5-1387-4A8A-8DD2-9D6839D7DD21}" type="slidenum">
              <a:rPr lang="de-AT" smtClean="0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9328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152000" y="2340000"/>
            <a:ext cx="7344440" cy="3537272"/>
          </a:xfrm>
        </p:spPr>
        <p:txBody>
          <a:bodyPr/>
          <a:lstStyle>
            <a:lvl1pPr>
              <a:defRPr sz="1600"/>
            </a:lvl1pPr>
            <a:lvl2pPr marL="285750" indent="-285750">
              <a:buClr>
                <a:srgbClr val="FF0000"/>
              </a:buClr>
              <a:buSzPct val="100000"/>
              <a:buFont typeface="Arial" panose="020B0604020202020204" pitchFamily="34" charset="0"/>
              <a:buChar char="─"/>
              <a:defRPr sz="1600"/>
            </a:lvl2pPr>
            <a:lvl3pPr marL="538163" indent="-274638">
              <a:buClr>
                <a:srgbClr val="FF0000"/>
              </a:buClr>
              <a:buFont typeface="Arial" panose="020B0604020202020204" pitchFamily="34" charset="0"/>
              <a:buChar char="─"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152000" y="1332000"/>
            <a:ext cx="7344816" cy="358560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280000" y="6192000"/>
            <a:ext cx="62088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 dirty="0" err="1"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E37D99D5-1387-4A8A-8DD2-9D6839D7DD21}" type="slidenum">
              <a:rPr lang="de-AT" smtClean="0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3734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2000" y="1332000"/>
            <a:ext cx="7344816" cy="352341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1152000" y="2340000"/>
            <a:ext cx="2447925" cy="3311525"/>
          </a:xfrm>
        </p:spPr>
        <p:txBody>
          <a:bodyPr/>
          <a:lstStyle/>
          <a:p>
            <a:pPr lvl="0"/>
            <a:r>
              <a:rPr lang="de-DE" noProof="0" dirty="0"/>
              <a:t>Bild durch Klicken auf Symbol hinzufügen</a:t>
            </a:r>
            <a:endParaRPr lang="de-AT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3779912" y="2340000"/>
            <a:ext cx="4752528" cy="3311525"/>
          </a:xfrm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  <a:lvl2pPr marL="285750" indent="-285750">
              <a:buClr>
                <a:srgbClr val="FF0000"/>
              </a:buClr>
              <a:buSzPct val="100000"/>
              <a:buFont typeface="Arial" panose="020B0604020202020204" pitchFamily="34" charset="0"/>
              <a:buChar char="─"/>
              <a:defRPr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538163" indent="-274638">
              <a:buFont typeface="Arial" panose="020B0604020202020204" pitchFamily="34" charset="0"/>
              <a:buChar char="─"/>
              <a:defRPr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280000" y="6192000"/>
            <a:ext cx="62088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 dirty="0" err="1"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E37D99D5-1387-4A8A-8DD2-9D6839D7DD21}" type="slidenum">
              <a:rPr lang="de-AT" smtClean="0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8248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280000" y="6192000"/>
            <a:ext cx="62088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 dirty="0" err="1"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EF729B7C-488C-483F-9880-2AB673C5B88D}" type="slidenum">
              <a:rPr lang="de-AT" smtClean="0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5174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52000" y="1332000"/>
            <a:ext cx="70993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dirty="0"/>
              <a:t/>
            </a:r>
            <a:br>
              <a:rPr lang="de-DE" altLang="de-DE" dirty="0"/>
            </a:br>
            <a:endParaRPr lang="de-DE" altLang="de-DE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2000" y="2340000"/>
            <a:ext cx="7099300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280000" y="6192000"/>
            <a:ext cx="62088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E37D99D5-1387-4A8A-8DD2-9D6839D7DD21}" type="slidenum">
              <a:rPr lang="de-AT" smtClean="0"/>
              <a:pPr>
                <a:defRPr/>
              </a:pPr>
              <a:t>‹#›</a:t>
            </a:fld>
            <a:endParaRPr lang="de-AT" dirty="0"/>
          </a:p>
        </p:txBody>
      </p:sp>
      <p:sp>
        <p:nvSpPr>
          <p:cNvPr id="6" name="Google Shape;4429;p96">
            <a:extLst>
              <a:ext uri="{FF2B5EF4-FFF2-40B4-BE49-F238E27FC236}">
                <a16:creationId xmlns="" xmlns:a16="http://schemas.microsoft.com/office/drawing/2014/main" id="{248534F4-9C23-4ED4-AF9E-B2737F18A178}"/>
              </a:ext>
            </a:extLst>
          </p:cNvPr>
          <p:cNvSpPr/>
          <p:nvPr userDrawn="1"/>
        </p:nvSpPr>
        <p:spPr>
          <a:xfrm>
            <a:off x="0" y="116632"/>
            <a:ext cx="1052170" cy="574388"/>
          </a:xfrm>
          <a:custGeom>
            <a:avLst/>
            <a:gdLst/>
            <a:ahLst/>
            <a:cxnLst/>
            <a:rect l="l" t="t" r="r" b="b"/>
            <a:pathLst>
              <a:path w="65757" h="26923" extrusionOk="0">
                <a:moveTo>
                  <a:pt x="0" y="0"/>
                </a:moveTo>
                <a:lnTo>
                  <a:pt x="10782" y="13477"/>
                </a:lnTo>
                <a:lnTo>
                  <a:pt x="0" y="26923"/>
                </a:lnTo>
                <a:lnTo>
                  <a:pt x="54975" y="26923"/>
                </a:lnTo>
                <a:lnTo>
                  <a:pt x="65757" y="13477"/>
                </a:lnTo>
                <a:lnTo>
                  <a:pt x="54975" y="0"/>
                </a:lnTo>
                <a:close/>
              </a:path>
            </a:pathLst>
          </a:custGeom>
          <a:solidFill>
            <a:srgbClr val="0040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chemeClr val="accent2"/>
        </a:buClr>
        <a:buFont typeface="Arial" charset="0"/>
        <a:defRPr sz="16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Arial" pitchFamily="34" charset="0"/>
        </a:defRPr>
      </a:lvl1pPr>
      <a:lvl2pPr marL="285750" indent="-28575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rgbClr val="FF0000"/>
        </a:buClr>
        <a:buSzPct val="100000"/>
        <a:buFont typeface="Arial" pitchFamily="34" charset="0"/>
        <a:buChar char="―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538163" indent="-274638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rgbClr val="FF0000"/>
        </a:buClr>
        <a:buFont typeface="Symbol" pitchFamily="18" charset="2"/>
        <a:buChar char="-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571500" indent="800100" algn="l" rtl="0" eaLnBrk="1" fontAlgn="base" hangingPunct="1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</a:defRPr>
      </a:lvl4pPr>
      <a:lvl5pPr marL="21145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717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289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861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433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Irma.Themeli@ambu.gov.a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5" descr="200925 Vjosa (1 of 1).jpg">
            <a:extLst>
              <a:ext uri="{FF2B5EF4-FFF2-40B4-BE49-F238E27FC236}">
                <a16:creationId xmlns="" xmlns:a16="http://schemas.microsoft.com/office/drawing/2014/main" id="{E1C29F77-18BC-465B-BD9B-334DBA6CDB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56" y="-1"/>
            <a:ext cx="9160625" cy="287382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931DCA8-521C-4DD5-B185-AB1B46E5A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7515" y="6334521"/>
            <a:ext cx="620886" cy="365125"/>
          </a:xfrm>
        </p:spPr>
        <p:txBody>
          <a:bodyPr/>
          <a:lstStyle/>
          <a:p>
            <a:pPr>
              <a:defRPr/>
            </a:pPr>
            <a:fld id="{E37D99D5-1387-4A8A-8DD2-9D6839D7DD21}" type="slidenum">
              <a:rPr lang="de-AT" b="0" smtClean="0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de-AT" b="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9A0125A-D124-4619-AE12-6C33DC8CDDE1}"/>
              </a:ext>
            </a:extLst>
          </p:cNvPr>
          <p:cNvSpPr/>
          <p:nvPr/>
        </p:nvSpPr>
        <p:spPr>
          <a:xfrm>
            <a:off x="178268" y="3212976"/>
            <a:ext cx="87849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cap="small" dirty="0" err="1" smtClean="0">
                <a:solidFill>
                  <a:srgbClr val="336699"/>
                </a:solidFill>
                <a:ea typeface="Verdana" panose="020B0604030504040204" pitchFamily="34" charset="0"/>
              </a:rPr>
              <a:t>Agjencia</a:t>
            </a:r>
            <a:r>
              <a:rPr lang="en-US" sz="2200" b="1" cap="small" dirty="0" smtClean="0">
                <a:solidFill>
                  <a:srgbClr val="336699"/>
                </a:solidFill>
                <a:ea typeface="Verdana" panose="020B0604030504040204" pitchFamily="34" charset="0"/>
              </a:rPr>
              <a:t> e </a:t>
            </a:r>
            <a:r>
              <a:rPr lang="en-US" sz="2200" b="1" cap="small" dirty="0" err="1" smtClean="0">
                <a:solidFill>
                  <a:srgbClr val="336699"/>
                </a:solidFill>
                <a:ea typeface="Verdana" panose="020B0604030504040204" pitchFamily="34" charset="0"/>
              </a:rPr>
              <a:t>menaxhimit</a:t>
            </a:r>
            <a:r>
              <a:rPr lang="en-US" sz="2200" b="1" cap="small" dirty="0" smtClean="0">
                <a:solidFill>
                  <a:srgbClr val="336699"/>
                </a:solidFill>
                <a:ea typeface="Verdana" panose="020B0604030504040204" pitchFamily="34" charset="0"/>
              </a:rPr>
              <a:t> </a:t>
            </a:r>
            <a:r>
              <a:rPr lang="en-US" sz="2200" b="1" cap="small" dirty="0" err="1" smtClean="0">
                <a:solidFill>
                  <a:srgbClr val="336699"/>
                </a:solidFill>
                <a:ea typeface="Verdana" panose="020B0604030504040204" pitchFamily="34" charset="0"/>
              </a:rPr>
              <a:t>të</a:t>
            </a:r>
            <a:r>
              <a:rPr lang="en-US" sz="2200" b="1" cap="small" dirty="0" smtClean="0">
                <a:solidFill>
                  <a:srgbClr val="336699"/>
                </a:solidFill>
                <a:ea typeface="Verdana" panose="020B0604030504040204" pitchFamily="34" charset="0"/>
              </a:rPr>
              <a:t> </a:t>
            </a:r>
            <a:r>
              <a:rPr lang="en-US" sz="2200" b="1" cap="small" dirty="0" err="1" smtClean="0">
                <a:solidFill>
                  <a:srgbClr val="336699"/>
                </a:solidFill>
                <a:ea typeface="Verdana" panose="020B0604030504040204" pitchFamily="34" charset="0"/>
              </a:rPr>
              <a:t>burimeve</a:t>
            </a:r>
            <a:r>
              <a:rPr lang="en-US" sz="2200" b="1" cap="small" dirty="0" smtClean="0">
                <a:solidFill>
                  <a:srgbClr val="336699"/>
                </a:solidFill>
                <a:ea typeface="Verdana" panose="020B0604030504040204" pitchFamily="34" charset="0"/>
              </a:rPr>
              <a:t> </a:t>
            </a:r>
            <a:r>
              <a:rPr lang="en-US" sz="2200" b="1" cap="small" dirty="0" err="1" smtClean="0">
                <a:solidFill>
                  <a:srgbClr val="336699"/>
                </a:solidFill>
                <a:ea typeface="Verdana" panose="020B0604030504040204" pitchFamily="34" charset="0"/>
              </a:rPr>
              <a:t>ujore</a:t>
            </a:r>
            <a:endParaRPr lang="en-US" sz="2200" b="1" dirty="0">
              <a:solidFill>
                <a:srgbClr val="336699"/>
              </a:solidFill>
              <a:ea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BEDAD16-C767-424C-BCAF-979888638FD2}"/>
              </a:ext>
            </a:extLst>
          </p:cNvPr>
          <p:cNvSpPr/>
          <p:nvPr/>
        </p:nvSpPr>
        <p:spPr>
          <a:xfrm>
            <a:off x="210763" y="3840103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b="1" i="1" cap="small" dirty="0" err="1" smtClean="0">
                <a:solidFill>
                  <a:srgbClr val="336699"/>
                </a:solidFill>
                <a:latin typeface="Verdana" pitchFamily="34" charset="0"/>
                <a:ea typeface="Verdana" panose="020B0604030504040204" pitchFamily="34" charset="0"/>
              </a:rPr>
              <a:t>Prezantim</a:t>
            </a:r>
            <a:r>
              <a:rPr lang="en-GB" sz="2000" b="1" i="1" cap="small" dirty="0" smtClean="0">
                <a:solidFill>
                  <a:srgbClr val="336699"/>
                </a:solidFill>
                <a:latin typeface="Verdana" pitchFamily="34" charset="0"/>
                <a:ea typeface="Verdana" panose="020B0604030504040204" pitchFamily="34" charset="0"/>
              </a:rPr>
              <a:t> I </a:t>
            </a:r>
            <a:r>
              <a:rPr lang="en-GB" sz="2000" b="1" i="1" cap="small" dirty="0" err="1" smtClean="0">
                <a:solidFill>
                  <a:srgbClr val="336699"/>
                </a:solidFill>
                <a:latin typeface="Verdana" pitchFamily="34" charset="0"/>
                <a:ea typeface="Verdana" panose="020B0604030504040204" pitchFamily="34" charset="0"/>
              </a:rPr>
              <a:t>projektligjit</a:t>
            </a:r>
            <a:r>
              <a:rPr lang="en-GB" sz="2000" b="1" i="1" cap="small" dirty="0" smtClean="0">
                <a:solidFill>
                  <a:srgbClr val="336699"/>
                </a:solidFill>
                <a:latin typeface="Verdana" pitchFamily="34" charset="0"/>
                <a:ea typeface="Verdana" panose="020B0604030504040204" pitchFamily="34" charset="0"/>
              </a:rPr>
              <a:t> “</a:t>
            </a:r>
            <a:r>
              <a:rPr lang="en-GB" sz="2000" b="1" i="1" cap="small" dirty="0" err="1" smtClean="0">
                <a:solidFill>
                  <a:srgbClr val="336699"/>
                </a:solidFill>
                <a:latin typeface="Verdana" pitchFamily="34" charset="0"/>
                <a:ea typeface="Verdana" panose="020B0604030504040204" pitchFamily="34" charset="0"/>
              </a:rPr>
              <a:t>Për</a:t>
            </a:r>
            <a:r>
              <a:rPr lang="en-GB" sz="2000" b="1" i="1" cap="small" dirty="0" smtClean="0">
                <a:solidFill>
                  <a:srgbClr val="336699"/>
                </a:solidFill>
                <a:latin typeface="Verdana" pitchFamily="34" charset="0"/>
                <a:ea typeface="Verdana" panose="020B0604030504040204" pitchFamily="34" charset="0"/>
              </a:rPr>
              <a:t> </a:t>
            </a:r>
            <a:r>
              <a:rPr lang="en-GB" sz="2000" b="1" i="1" cap="small" dirty="0" err="1" smtClean="0">
                <a:solidFill>
                  <a:srgbClr val="336699"/>
                </a:solidFill>
                <a:latin typeface="Verdana" pitchFamily="34" charset="0"/>
                <a:ea typeface="Verdana" panose="020B0604030504040204" pitchFamily="34" charset="0"/>
              </a:rPr>
              <a:t>Burimet</a:t>
            </a:r>
            <a:r>
              <a:rPr lang="en-GB" sz="2000" b="1" i="1" cap="small" dirty="0" smtClean="0">
                <a:solidFill>
                  <a:srgbClr val="336699"/>
                </a:solidFill>
                <a:latin typeface="Verdana" pitchFamily="34" charset="0"/>
                <a:ea typeface="Verdana" panose="020B0604030504040204" pitchFamily="34" charset="0"/>
              </a:rPr>
              <a:t> </a:t>
            </a:r>
            <a:r>
              <a:rPr lang="en-GB" sz="2000" b="1" i="1" cap="small" dirty="0" err="1" smtClean="0">
                <a:solidFill>
                  <a:srgbClr val="336699"/>
                </a:solidFill>
                <a:latin typeface="Verdana" pitchFamily="34" charset="0"/>
                <a:ea typeface="Verdana" panose="020B0604030504040204" pitchFamily="34" charset="0"/>
              </a:rPr>
              <a:t>ujore</a:t>
            </a:r>
            <a:r>
              <a:rPr lang="en-GB" sz="2000" b="1" i="1" cap="small" dirty="0" smtClean="0">
                <a:solidFill>
                  <a:srgbClr val="336699"/>
                </a:solidFill>
                <a:latin typeface="Verdana" pitchFamily="34" charset="0"/>
                <a:ea typeface="Verdana" panose="020B0604030504040204" pitchFamily="34" charset="0"/>
              </a:rPr>
              <a:t>”</a:t>
            </a:r>
          </a:p>
          <a:p>
            <a:pPr algn="ctr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cap="small" dirty="0" err="1" smtClean="0">
                <a:solidFill>
                  <a:srgbClr val="336699"/>
                </a:solidFill>
                <a:latin typeface="Verdana" pitchFamily="34" charset="0"/>
                <a:ea typeface="Verdana" panose="020B0604030504040204" pitchFamily="34" charset="0"/>
              </a:rPr>
              <a:t>Tiranë</a:t>
            </a:r>
            <a:r>
              <a:rPr lang="en-US" sz="2000" b="1" i="1" cap="small" dirty="0" smtClean="0">
                <a:solidFill>
                  <a:srgbClr val="336699"/>
                </a:solidFill>
                <a:latin typeface="Verdana" pitchFamily="34" charset="0"/>
                <a:ea typeface="Verdana" panose="020B0604030504040204" pitchFamily="34" charset="0"/>
              </a:rPr>
              <a:t> 26 </a:t>
            </a:r>
            <a:r>
              <a:rPr lang="en-US" sz="2000" b="1" i="1" cap="small" dirty="0" err="1" smtClean="0">
                <a:solidFill>
                  <a:srgbClr val="336699"/>
                </a:solidFill>
                <a:latin typeface="Verdana" pitchFamily="34" charset="0"/>
                <a:ea typeface="Verdana" panose="020B0604030504040204" pitchFamily="34" charset="0"/>
              </a:rPr>
              <a:t>janar</a:t>
            </a:r>
            <a:r>
              <a:rPr lang="en-GB" sz="2000" b="1" i="1" cap="small" smtClean="0">
                <a:solidFill>
                  <a:srgbClr val="336699"/>
                </a:solidFill>
                <a:latin typeface="Verdana" pitchFamily="34" charset="0"/>
                <a:ea typeface="Verdana" panose="020B0604030504040204" pitchFamily="34" charset="0"/>
              </a:rPr>
              <a:t> 2023</a:t>
            </a:r>
            <a:endParaRPr lang="en-GB" sz="2000" b="1" i="1" cap="small" dirty="0">
              <a:solidFill>
                <a:srgbClr val="336699"/>
              </a:solidFill>
              <a:latin typeface="Verdana" pitchFamily="34" charset="0"/>
              <a:ea typeface="Verdana" panose="020B0604030504040204" pitchFamily="34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7185" y="5934652"/>
            <a:ext cx="2532092" cy="582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331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E8BBB3E-F0E3-41B6-803F-2EFE32319AF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762A65-8D3D-4975-A8A6-7A23F243F873}" type="slidenum">
              <a:rPr lang="sq-AL" smtClean="0"/>
              <a:pPr/>
              <a:t>10</a:t>
            </a:fld>
            <a:endParaRPr lang="sq-AL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BDE6AAC-CE00-4F9D-AEF9-AEDA80F6A42B}"/>
              </a:ext>
            </a:extLst>
          </p:cNvPr>
          <p:cNvSpPr txBox="1"/>
          <p:nvPr/>
        </p:nvSpPr>
        <p:spPr>
          <a:xfrm>
            <a:off x="3219736" y="3789040"/>
            <a:ext cx="59242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</a:t>
            </a:r>
            <a:r>
              <a:rPr lang="en-US" sz="4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aleminderit</a:t>
            </a:r>
            <a:endParaRPr lang="en-US" sz="4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Irma.Themeli@ambu.gov.al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14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3D1A101-4ECB-4E05-92D9-A199835EC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762A65-8D3D-4975-A8A6-7A23F243F873}" type="slidenum">
              <a:rPr lang="sq-AL" smtClean="0"/>
              <a:pPr/>
              <a:t>2</a:t>
            </a:fld>
            <a:endParaRPr lang="sq-AL"/>
          </a:p>
        </p:txBody>
      </p:sp>
      <p:sp>
        <p:nvSpPr>
          <p:cNvPr id="11" name="Google Shape;439;p64">
            <a:extLst>
              <a:ext uri="{FF2B5EF4-FFF2-40B4-BE49-F238E27FC236}">
                <a16:creationId xmlns="" xmlns:a16="http://schemas.microsoft.com/office/drawing/2014/main" id="{AF8E4A20-E5D1-4D19-83E8-56904DF2C3C8}"/>
              </a:ext>
            </a:extLst>
          </p:cNvPr>
          <p:cNvSpPr txBox="1">
            <a:spLocks/>
          </p:cNvSpPr>
          <p:nvPr/>
        </p:nvSpPr>
        <p:spPr>
          <a:xfrm>
            <a:off x="310175" y="1092714"/>
            <a:ext cx="8523650" cy="92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25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 lang="en-US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Google Shape;418;p62">
            <a:extLst>
              <a:ext uri="{FF2B5EF4-FFF2-40B4-BE49-F238E27FC236}">
                <a16:creationId xmlns="" xmlns:a16="http://schemas.microsoft.com/office/drawing/2014/main" id="{35054F5F-8551-4F57-B5CF-D3EB72B58C23}"/>
              </a:ext>
            </a:extLst>
          </p:cNvPr>
          <p:cNvSpPr txBox="1">
            <a:spLocks/>
          </p:cNvSpPr>
          <p:nvPr/>
        </p:nvSpPr>
        <p:spPr>
          <a:xfrm>
            <a:off x="613846" y="174165"/>
            <a:ext cx="8287559" cy="131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GB" sz="2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Procesi</a:t>
            </a:r>
            <a:r>
              <a:rPr lang="en-GB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GB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hartimit</a:t>
            </a:r>
            <a:r>
              <a:rPr lang="en-GB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të</a:t>
            </a:r>
            <a:r>
              <a:rPr lang="en-GB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draft </a:t>
            </a:r>
            <a:r>
              <a:rPr lang="en-GB" sz="2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ligjit</a:t>
            </a:r>
            <a:endParaRPr lang="en-GB" sz="28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GB" sz="2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Mbështetja</a:t>
            </a:r>
            <a:r>
              <a:rPr lang="en-GB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 EUSIWM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01853335"/>
              </p:ext>
            </p:extLst>
          </p:nvPr>
        </p:nvGraphicFramePr>
        <p:xfrm>
          <a:off x="107505" y="2019742"/>
          <a:ext cx="8928992" cy="4505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889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3D1A101-4ECB-4E05-92D9-A199835EC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762A65-8D3D-4975-A8A6-7A23F243F873}" type="slidenum">
              <a:rPr lang="sq-AL" smtClean="0"/>
              <a:pPr/>
              <a:t>3</a:t>
            </a:fld>
            <a:endParaRPr lang="sq-AL"/>
          </a:p>
        </p:txBody>
      </p:sp>
      <p:sp>
        <p:nvSpPr>
          <p:cNvPr id="14" name="Google Shape;418;p62">
            <a:extLst>
              <a:ext uri="{FF2B5EF4-FFF2-40B4-BE49-F238E27FC236}">
                <a16:creationId xmlns="" xmlns:a16="http://schemas.microsoft.com/office/drawing/2014/main" id="{35054F5F-8551-4F57-B5CF-D3EB72B58C23}"/>
              </a:ext>
            </a:extLst>
          </p:cNvPr>
          <p:cNvSpPr txBox="1">
            <a:spLocks/>
          </p:cNvSpPr>
          <p:nvPr/>
        </p:nvSpPr>
        <p:spPr>
          <a:xfrm>
            <a:off x="543106" y="236445"/>
            <a:ext cx="8287559" cy="4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Grupi</a:t>
            </a:r>
            <a:r>
              <a:rPr lang="en-GB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ndërinstitucional</a:t>
            </a:r>
            <a:r>
              <a:rPr lang="en-GB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GB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punës</a:t>
            </a:r>
            <a:endParaRPr lang="en-GB" sz="2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43635753"/>
              </p:ext>
            </p:extLst>
          </p:nvPr>
        </p:nvGraphicFramePr>
        <p:xfrm>
          <a:off x="1331640" y="1401872"/>
          <a:ext cx="683720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1691680" y="1988840"/>
            <a:ext cx="1353185" cy="1353185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q-AL"/>
          </a:p>
        </p:txBody>
      </p:sp>
      <p:sp>
        <p:nvSpPr>
          <p:cNvPr id="9" name="Oval 8"/>
          <p:cNvSpPr/>
          <p:nvPr/>
        </p:nvSpPr>
        <p:spPr>
          <a:xfrm>
            <a:off x="5781357" y="1626653"/>
            <a:ext cx="1353185" cy="1353185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q-AL"/>
          </a:p>
        </p:txBody>
      </p:sp>
      <p:sp>
        <p:nvSpPr>
          <p:cNvPr id="22" name="Oval 21"/>
          <p:cNvSpPr/>
          <p:nvPr/>
        </p:nvSpPr>
        <p:spPr>
          <a:xfrm>
            <a:off x="6655753" y="2348880"/>
            <a:ext cx="1223038" cy="1395164"/>
          </a:xfrm>
          <a:prstGeom prst="ellipse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000" b="-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62379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E8BBB3E-F0E3-41B6-803F-2EFE32319AF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762A65-8D3D-4975-A8A6-7A23F243F873}" type="slidenum">
              <a:rPr lang="sq-AL" smtClean="0"/>
              <a:pPr/>
              <a:t>4</a:t>
            </a:fld>
            <a:endParaRPr lang="sq-AL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8844E6C-DFCB-4AF2-AB61-B6B291AE0A58}"/>
              </a:ext>
            </a:extLst>
          </p:cNvPr>
          <p:cNvSpPr/>
          <p:nvPr/>
        </p:nvSpPr>
        <p:spPr>
          <a:xfrm>
            <a:off x="1821212" y="116632"/>
            <a:ext cx="63503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GB" b="1" cap="small" dirty="0" err="1" smtClean="0">
                <a:solidFill>
                  <a:srgbClr val="002060"/>
                </a:solidFill>
                <a:latin typeface="Veranda"/>
                <a:ea typeface="Verdana" panose="020B0604030504040204" pitchFamily="34" charset="0"/>
              </a:rPr>
              <a:t>Direktivat</a:t>
            </a:r>
            <a:r>
              <a:rPr lang="en-GB" b="1" cap="small" dirty="0" smtClean="0">
                <a:solidFill>
                  <a:srgbClr val="002060"/>
                </a:solidFill>
                <a:latin typeface="Veranda"/>
                <a:ea typeface="Verdana" panose="020B0604030504040204" pitchFamily="34" charset="0"/>
              </a:rPr>
              <a:t> </a:t>
            </a:r>
            <a:r>
              <a:rPr lang="en-GB" b="1" cap="small" dirty="0" err="1" smtClean="0">
                <a:solidFill>
                  <a:srgbClr val="002060"/>
                </a:solidFill>
                <a:latin typeface="Veranda"/>
                <a:ea typeface="Verdana" panose="020B0604030504040204" pitchFamily="34" charset="0"/>
              </a:rPr>
              <a:t>që</a:t>
            </a:r>
            <a:r>
              <a:rPr lang="en-GB" b="1" cap="small" dirty="0" smtClean="0">
                <a:solidFill>
                  <a:srgbClr val="002060"/>
                </a:solidFill>
                <a:latin typeface="Veranda"/>
                <a:ea typeface="Verdana" panose="020B0604030504040204" pitchFamily="34" charset="0"/>
              </a:rPr>
              <a:t> </a:t>
            </a:r>
            <a:r>
              <a:rPr lang="en-GB" b="1" cap="small" dirty="0" err="1" smtClean="0">
                <a:solidFill>
                  <a:srgbClr val="002060"/>
                </a:solidFill>
                <a:latin typeface="Veranda"/>
                <a:ea typeface="Verdana" panose="020B0604030504040204" pitchFamily="34" charset="0"/>
              </a:rPr>
              <a:t>transpozohen</a:t>
            </a:r>
            <a:r>
              <a:rPr lang="en-GB" b="1" cap="small" dirty="0" smtClean="0">
                <a:solidFill>
                  <a:srgbClr val="002060"/>
                </a:solidFill>
                <a:latin typeface="Veranda"/>
                <a:ea typeface="Verdana" panose="020B0604030504040204" pitchFamily="34" charset="0"/>
              </a:rPr>
              <a:t> </a:t>
            </a:r>
            <a:r>
              <a:rPr lang="en-GB" b="1" cap="small" dirty="0" err="1" smtClean="0">
                <a:solidFill>
                  <a:srgbClr val="002060"/>
                </a:solidFill>
                <a:latin typeface="Veranda"/>
                <a:ea typeface="Verdana" panose="020B0604030504040204" pitchFamily="34" charset="0"/>
              </a:rPr>
              <a:t>përmes</a:t>
            </a:r>
            <a:r>
              <a:rPr lang="en-GB" b="1" cap="small" dirty="0" smtClean="0">
                <a:solidFill>
                  <a:srgbClr val="002060"/>
                </a:solidFill>
                <a:latin typeface="Veranda"/>
                <a:ea typeface="Verdana" panose="020B0604030504040204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en-GB" b="1" cap="small" dirty="0" err="1" smtClean="0">
                <a:solidFill>
                  <a:srgbClr val="002060"/>
                </a:solidFill>
                <a:latin typeface="Veranda"/>
                <a:ea typeface="Verdana" panose="020B0604030504040204" pitchFamily="34" charset="0"/>
              </a:rPr>
              <a:t>projektligjit</a:t>
            </a:r>
            <a:endParaRPr lang="en-GB" b="1" cap="small" dirty="0">
              <a:solidFill>
                <a:srgbClr val="002060"/>
              </a:solidFill>
              <a:latin typeface="Veranda"/>
              <a:ea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603" y="947629"/>
            <a:ext cx="9144000" cy="587727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lvl="1"/>
            <a:r>
              <a:rPr lang="en-US" sz="1100" b="1" cap="small" spc="200" dirty="0" err="1" smtClean="0">
                <a:solidFill>
                  <a:srgbClr val="002060"/>
                </a:solidFill>
                <a:latin typeface="Veranda"/>
              </a:rPr>
              <a:t>Projektligji</a:t>
            </a:r>
            <a:r>
              <a:rPr lang="en-US" sz="1100" b="1" cap="small" spc="200" dirty="0" smtClean="0">
                <a:solidFill>
                  <a:srgbClr val="002060"/>
                </a:solidFill>
                <a:latin typeface="Veranda"/>
              </a:rPr>
              <a:t> </a:t>
            </a:r>
            <a:r>
              <a:rPr lang="en-US" sz="1100" b="1" cap="small" spc="200" dirty="0" err="1" smtClean="0">
                <a:solidFill>
                  <a:srgbClr val="002060"/>
                </a:solidFill>
                <a:latin typeface="Veranda"/>
              </a:rPr>
              <a:t>për</a:t>
            </a:r>
            <a:r>
              <a:rPr lang="en-US" sz="1100" b="1" cap="small" spc="200" dirty="0" smtClean="0">
                <a:solidFill>
                  <a:srgbClr val="002060"/>
                </a:solidFill>
                <a:latin typeface="Veranda"/>
              </a:rPr>
              <a:t> </a:t>
            </a:r>
            <a:r>
              <a:rPr lang="en-US" sz="1100" b="1" cap="small" spc="200" dirty="0" err="1" smtClean="0">
                <a:solidFill>
                  <a:srgbClr val="002060"/>
                </a:solidFill>
                <a:latin typeface="Veranda"/>
              </a:rPr>
              <a:t>Burimet</a:t>
            </a:r>
            <a:r>
              <a:rPr lang="en-US" sz="1100" b="1" cap="small" spc="200" dirty="0" smtClean="0">
                <a:solidFill>
                  <a:srgbClr val="002060"/>
                </a:solidFill>
                <a:latin typeface="Veranda"/>
              </a:rPr>
              <a:t> </a:t>
            </a:r>
            <a:r>
              <a:rPr lang="en-US" sz="1100" b="1" cap="small" spc="200" dirty="0" err="1" smtClean="0">
                <a:solidFill>
                  <a:srgbClr val="002060"/>
                </a:solidFill>
                <a:latin typeface="Veranda"/>
              </a:rPr>
              <a:t>Ujore</a:t>
            </a:r>
            <a:r>
              <a:rPr lang="en-US" sz="1100" b="1" cap="small" spc="200" dirty="0" smtClean="0">
                <a:solidFill>
                  <a:srgbClr val="002060"/>
                </a:solidFill>
                <a:latin typeface="Veranda"/>
              </a:rPr>
              <a:t> </a:t>
            </a:r>
            <a:r>
              <a:rPr lang="en-US" sz="1100" b="1" cap="small" spc="200" dirty="0" err="1" smtClean="0">
                <a:solidFill>
                  <a:srgbClr val="002060"/>
                </a:solidFill>
                <a:latin typeface="Veranda"/>
              </a:rPr>
              <a:t>së</a:t>
            </a:r>
            <a:r>
              <a:rPr lang="en-US" sz="1100" b="1" cap="small" spc="200" dirty="0" smtClean="0">
                <a:solidFill>
                  <a:srgbClr val="002060"/>
                </a:solidFill>
                <a:latin typeface="Veranda"/>
              </a:rPr>
              <a:t> </a:t>
            </a:r>
            <a:r>
              <a:rPr lang="en-US" sz="1100" b="1" cap="small" spc="200" dirty="0" err="1" smtClean="0">
                <a:solidFill>
                  <a:srgbClr val="002060"/>
                </a:solidFill>
                <a:latin typeface="Veranda"/>
              </a:rPr>
              <a:t>bashku</a:t>
            </a:r>
            <a:r>
              <a:rPr lang="en-US" sz="1100" b="1" cap="small" spc="200" dirty="0" smtClean="0">
                <a:solidFill>
                  <a:srgbClr val="002060"/>
                </a:solidFill>
                <a:latin typeface="Veranda"/>
              </a:rPr>
              <a:t> me </a:t>
            </a:r>
            <a:r>
              <a:rPr lang="en-US" sz="1100" b="1" cap="small" spc="200" dirty="0" err="1" smtClean="0">
                <a:solidFill>
                  <a:srgbClr val="002060"/>
                </a:solidFill>
                <a:latin typeface="Veranda"/>
              </a:rPr>
              <a:t>aktet</a:t>
            </a:r>
            <a:r>
              <a:rPr lang="en-US" sz="1100" b="1" cap="small" spc="200" dirty="0" smtClean="0">
                <a:solidFill>
                  <a:srgbClr val="002060"/>
                </a:solidFill>
                <a:latin typeface="Veranda"/>
              </a:rPr>
              <a:t> </a:t>
            </a:r>
            <a:r>
              <a:rPr lang="en-US" sz="1100" b="1" cap="small" spc="200" dirty="0" err="1" smtClean="0">
                <a:solidFill>
                  <a:srgbClr val="002060"/>
                </a:solidFill>
                <a:latin typeface="Veranda"/>
              </a:rPr>
              <a:t>nënligjore</a:t>
            </a:r>
            <a:r>
              <a:rPr lang="en-US" sz="1100" b="1" cap="small" spc="200" dirty="0" smtClean="0">
                <a:solidFill>
                  <a:srgbClr val="002060"/>
                </a:solidFill>
                <a:latin typeface="Veranda"/>
              </a:rPr>
              <a:t> </a:t>
            </a:r>
            <a:r>
              <a:rPr lang="en-US" sz="1100" b="1" cap="small" spc="200" dirty="0" err="1" smtClean="0">
                <a:solidFill>
                  <a:srgbClr val="002060"/>
                </a:solidFill>
                <a:latin typeface="Veranda"/>
              </a:rPr>
              <a:t>në</a:t>
            </a:r>
            <a:r>
              <a:rPr lang="en-US" sz="1100" b="1" cap="small" spc="200" dirty="0" smtClean="0">
                <a:solidFill>
                  <a:srgbClr val="002060"/>
                </a:solidFill>
                <a:latin typeface="Veranda"/>
              </a:rPr>
              <a:t> </a:t>
            </a:r>
            <a:r>
              <a:rPr lang="en-US" sz="1100" b="1" cap="small" spc="200" dirty="0" err="1" smtClean="0">
                <a:solidFill>
                  <a:srgbClr val="002060"/>
                </a:solidFill>
                <a:latin typeface="Veranda"/>
              </a:rPr>
              <a:t>zbatim</a:t>
            </a:r>
            <a:r>
              <a:rPr lang="en-US" sz="1100" b="1" cap="small" spc="200" dirty="0" smtClean="0">
                <a:solidFill>
                  <a:srgbClr val="002060"/>
                </a:solidFill>
                <a:latin typeface="Veranda"/>
              </a:rPr>
              <a:t>  </a:t>
            </a:r>
            <a:r>
              <a:rPr lang="en-US" sz="1100" b="1" cap="small" spc="200" dirty="0" err="1" smtClean="0">
                <a:solidFill>
                  <a:srgbClr val="002060"/>
                </a:solidFill>
                <a:latin typeface="Veranda"/>
              </a:rPr>
              <a:t>të</a:t>
            </a:r>
            <a:r>
              <a:rPr lang="en-US" sz="1100" b="1" cap="small" spc="200" dirty="0" smtClean="0">
                <a:solidFill>
                  <a:srgbClr val="002060"/>
                </a:solidFill>
                <a:latin typeface="Veranda"/>
              </a:rPr>
              <a:t> </a:t>
            </a:r>
            <a:r>
              <a:rPr lang="en-US" sz="1100" b="1" cap="small" spc="200" dirty="0" err="1" smtClean="0">
                <a:solidFill>
                  <a:srgbClr val="002060"/>
                </a:solidFill>
                <a:latin typeface="Veranda"/>
              </a:rPr>
              <a:t>tij</a:t>
            </a:r>
            <a:r>
              <a:rPr lang="en-US" sz="1100" b="1" cap="small" spc="200" dirty="0" smtClean="0">
                <a:solidFill>
                  <a:srgbClr val="002060"/>
                </a:solidFill>
                <a:latin typeface="Veranda"/>
              </a:rPr>
              <a:t> </a:t>
            </a:r>
            <a:r>
              <a:rPr lang="en-US" sz="1100" b="1" cap="small" spc="200" dirty="0" err="1" smtClean="0">
                <a:solidFill>
                  <a:srgbClr val="002060"/>
                </a:solidFill>
                <a:latin typeface="Veranda"/>
              </a:rPr>
              <a:t>siguron</a:t>
            </a:r>
            <a:r>
              <a:rPr lang="en-US" sz="1100" b="1" cap="small" spc="200" dirty="0" smtClean="0">
                <a:solidFill>
                  <a:srgbClr val="002060"/>
                </a:solidFill>
                <a:latin typeface="Veranda"/>
              </a:rPr>
              <a:t> </a:t>
            </a:r>
            <a:r>
              <a:rPr lang="en-US" sz="1100" b="1" cap="small" spc="200" dirty="0" err="1" smtClean="0">
                <a:solidFill>
                  <a:srgbClr val="002060"/>
                </a:solidFill>
                <a:latin typeface="Veranda"/>
              </a:rPr>
              <a:t>transpozimin</a:t>
            </a:r>
            <a:r>
              <a:rPr lang="en-US" sz="1100" b="1" cap="small" spc="200" dirty="0" smtClean="0">
                <a:solidFill>
                  <a:srgbClr val="002060"/>
                </a:solidFill>
                <a:latin typeface="Veranda"/>
              </a:rPr>
              <a:t> e </a:t>
            </a:r>
            <a:r>
              <a:rPr lang="en-US" sz="1100" b="1" cap="small" spc="200" dirty="0" err="1" smtClean="0">
                <a:solidFill>
                  <a:srgbClr val="002060"/>
                </a:solidFill>
                <a:latin typeface="Veranda"/>
              </a:rPr>
              <a:t>plotë</a:t>
            </a:r>
            <a:r>
              <a:rPr lang="en-US" sz="1100" b="1" cap="small" spc="200" dirty="0" smtClean="0">
                <a:solidFill>
                  <a:srgbClr val="002060"/>
                </a:solidFill>
                <a:latin typeface="Veranda"/>
              </a:rPr>
              <a:t> </a:t>
            </a:r>
            <a:r>
              <a:rPr lang="en-US" sz="1100" b="1" cap="small" spc="200" dirty="0" err="1" smtClean="0">
                <a:solidFill>
                  <a:srgbClr val="002060"/>
                </a:solidFill>
                <a:latin typeface="Veranda"/>
              </a:rPr>
              <a:t>të</a:t>
            </a:r>
            <a:r>
              <a:rPr lang="en-US" sz="1100" b="1" cap="small" spc="200" dirty="0" smtClean="0">
                <a:solidFill>
                  <a:srgbClr val="002060"/>
                </a:solidFill>
                <a:latin typeface="Veranda"/>
              </a:rPr>
              <a:t>:</a:t>
            </a:r>
          </a:p>
          <a:p>
            <a:pPr lvl="1"/>
            <a:endParaRPr lang="en-US" sz="1100" b="1" cap="small" spc="200" dirty="0" smtClean="0">
              <a:solidFill>
                <a:schemeClr val="tx1">
                  <a:lumMod val="85000"/>
                  <a:lumOff val="15000"/>
                </a:schemeClr>
              </a:solidFill>
              <a:latin typeface="Veranda"/>
            </a:endParaRPr>
          </a:p>
          <a:p>
            <a:pPr lvl="1"/>
            <a:endParaRPr lang="en-US" sz="1100" b="1" cap="small" spc="200" dirty="0">
              <a:solidFill>
                <a:schemeClr val="tx1">
                  <a:lumMod val="85000"/>
                  <a:lumOff val="15000"/>
                </a:schemeClr>
              </a:solidFill>
              <a:latin typeface="Veranda"/>
            </a:endParaRPr>
          </a:p>
          <a:p>
            <a:pPr marL="628650" lvl="1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q-AL" sz="1100" i="1" cap="small" spc="200" dirty="0" smtClean="0">
                <a:solidFill>
                  <a:srgbClr val="002060"/>
                </a:solidFill>
                <a:latin typeface="Veranda"/>
              </a:rPr>
              <a:t>Direktiv</a:t>
            </a:r>
            <a:r>
              <a:rPr lang="en-US" sz="1100" i="1" cap="small" spc="200" dirty="0" err="1" smtClean="0">
                <a:solidFill>
                  <a:srgbClr val="002060"/>
                </a:solidFill>
                <a:latin typeface="Veranda"/>
              </a:rPr>
              <a:t>ës</a:t>
            </a:r>
            <a:r>
              <a:rPr lang="sq-AL" sz="1100" i="1" cap="small" spc="200" dirty="0" smtClean="0">
                <a:solidFill>
                  <a:srgbClr val="002060"/>
                </a:solidFill>
                <a:latin typeface="Veranda"/>
              </a:rPr>
              <a:t> </a:t>
            </a:r>
            <a:r>
              <a:rPr lang="sq-AL" sz="1100" i="1" cap="small" spc="200" dirty="0">
                <a:solidFill>
                  <a:srgbClr val="002060"/>
                </a:solidFill>
                <a:latin typeface="Veranda"/>
              </a:rPr>
              <a:t>2000/60/EC e Parlamentit Evropian dhe e Këshillit, e datës 23 Tetor 2000 </a:t>
            </a:r>
            <a:r>
              <a:rPr lang="en-US" sz="1100" i="1" cap="small" spc="200" dirty="0" smtClean="0">
                <a:solidFill>
                  <a:srgbClr val="002060"/>
                </a:solidFill>
                <a:latin typeface="Veranda"/>
              </a:rPr>
              <a:t>	</a:t>
            </a:r>
            <a:r>
              <a:rPr lang="sq-AL" sz="1100" i="1" cap="small" spc="200" dirty="0" smtClean="0">
                <a:solidFill>
                  <a:srgbClr val="002060"/>
                </a:solidFill>
                <a:latin typeface="Veranda"/>
              </a:rPr>
              <a:t>“</a:t>
            </a:r>
            <a:r>
              <a:rPr lang="sq-AL" sz="1100" i="1" cap="small" spc="200" dirty="0">
                <a:solidFill>
                  <a:srgbClr val="002060"/>
                </a:solidFill>
                <a:latin typeface="Veranda"/>
              </a:rPr>
              <a:t>Ngritja e një kuadri ligjor për veprimet e komunitetit në fushën e politikës së ujërave</a:t>
            </a:r>
            <a:r>
              <a:rPr lang="sq-AL" sz="1100" i="1" cap="small" spc="200" dirty="0" smtClean="0">
                <a:solidFill>
                  <a:srgbClr val="002060"/>
                </a:solidFill>
                <a:latin typeface="Veranda"/>
              </a:rPr>
              <a:t>”,</a:t>
            </a:r>
            <a:r>
              <a:rPr lang="en-US" sz="1100" i="1" cap="small" spc="200" dirty="0" smtClean="0">
                <a:solidFill>
                  <a:srgbClr val="002060"/>
                </a:solidFill>
                <a:latin typeface="Veranda"/>
              </a:rPr>
              <a:t> </a:t>
            </a:r>
            <a:r>
              <a:rPr lang="en-US" sz="1100" i="1" cap="small" spc="200" dirty="0" err="1" smtClean="0">
                <a:solidFill>
                  <a:srgbClr val="002060"/>
                </a:solidFill>
                <a:latin typeface="Veranda"/>
              </a:rPr>
              <a:t>të</a:t>
            </a:r>
            <a:r>
              <a:rPr lang="sq-AL" sz="1100" i="1" cap="small" spc="200" dirty="0" smtClean="0">
                <a:solidFill>
                  <a:srgbClr val="002060"/>
                </a:solidFill>
                <a:latin typeface="Veranda"/>
              </a:rPr>
              <a:t> amenduar;</a:t>
            </a:r>
            <a:endParaRPr lang="sq-AL" sz="1100" i="1" cap="small" spc="200" dirty="0">
              <a:solidFill>
                <a:srgbClr val="002060"/>
              </a:solidFill>
              <a:latin typeface="Veranda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sq-AL" sz="1100" i="1" cap="small" spc="200" dirty="0">
                <a:solidFill>
                  <a:srgbClr val="002060"/>
                </a:solidFill>
                <a:latin typeface="Veranda"/>
              </a:rPr>
              <a:t> </a:t>
            </a:r>
          </a:p>
          <a:p>
            <a:pPr marL="628650" lvl="1" indent="-1714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sq-AL" sz="1100" i="1" cap="small" spc="200" dirty="0" smtClean="0">
                <a:solidFill>
                  <a:srgbClr val="002060"/>
                </a:solidFill>
                <a:latin typeface="Veranda"/>
              </a:rPr>
              <a:t>Direktiv</a:t>
            </a:r>
            <a:r>
              <a:rPr lang="en-US" sz="1100" i="1" cap="small" spc="200" dirty="0" err="1" smtClean="0">
                <a:solidFill>
                  <a:srgbClr val="002060"/>
                </a:solidFill>
                <a:latin typeface="Veranda"/>
              </a:rPr>
              <a:t>ës</a:t>
            </a:r>
            <a:r>
              <a:rPr lang="sq-AL" sz="1100" i="1" cap="small" spc="200" dirty="0" smtClean="0">
                <a:solidFill>
                  <a:srgbClr val="002060"/>
                </a:solidFill>
                <a:latin typeface="Veranda"/>
              </a:rPr>
              <a:t> </a:t>
            </a:r>
            <a:r>
              <a:rPr lang="sq-AL" sz="1100" i="1" cap="small" spc="200" dirty="0">
                <a:solidFill>
                  <a:srgbClr val="002060"/>
                </a:solidFill>
                <a:latin typeface="Veranda"/>
              </a:rPr>
              <a:t>2008/105/EC për vendosjen e standardeve mjedisore të ujërave sipërfaqësorë, amenduar me Direktivën 2013/39/EU; </a:t>
            </a:r>
          </a:p>
          <a:p>
            <a:pPr marL="628650" lvl="1" indent="-1714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sq-AL" sz="1100" i="1" cap="small" spc="200" dirty="0" smtClean="0">
                <a:solidFill>
                  <a:srgbClr val="002060"/>
                </a:solidFill>
                <a:latin typeface="Veranda"/>
              </a:rPr>
              <a:t>Direktiv</a:t>
            </a:r>
            <a:r>
              <a:rPr lang="en-US" sz="1100" i="1" cap="small" spc="200" dirty="0" err="1" smtClean="0">
                <a:solidFill>
                  <a:srgbClr val="002060"/>
                </a:solidFill>
                <a:latin typeface="Veranda"/>
              </a:rPr>
              <a:t>ës</a:t>
            </a:r>
            <a:r>
              <a:rPr lang="sq-AL" sz="1100" i="1" cap="small" spc="200" dirty="0" smtClean="0">
                <a:solidFill>
                  <a:srgbClr val="002060"/>
                </a:solidFill>
                <a:latin typeface="Veranda"/>
              </a:rPr>
              <a:t> </a:t>
            </a:r>
            <a:r>
              <a:rPr lang="sq-AL" sz="1100" i="1" cap="small" spc="200" dirty="0">
                <a:solidFill>
                  <a:srgbClr val="002060"/>
                </a:solidFill>
                <a:latin typeface="Veranda"/>
              </a:rPr>
              <a:t>2006/118/EC Për “Mbrojtjen e Ujërave Nëntokësore ndaj Ndotjes dhe Përkeqësimit’’; </a:t>
            </a:r>
          </a:p>
          <a:p>
            <a:pPr marL="628650" lvl="1" indent="-1714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sq-AL" sz="1100" i="1" cap="small" spc="200" dirty="0" smtClean="0">
                <a:solidFill>
                  <a:srgbClr val="002060"/>
                </a:solidFill>
                <a:latin typeface="Veranda"/>
              </a:rPr>
              <a:t>Direktiv</a:t>
            </a:r>
            <a:r>
              <a:rPr lang="en-US" sz="1100" i="1" cap="small" spc="200" dirty="0" err="1" smtClean="0">
                <a:solidFill>
                  <a:srgbClr val="002060"/>
                </a:solidFill>
                <a:latin typeface="Veranda"/>
              </a:rPr>
              <a:t>ës</a:t>
            </a:r>
            <a:r>
              <a:rPr lang="sq-AL" sz="1100" i="1" cap="small" spc="200" dirty="0" smtClean="0">
                <a:solidFill>
                  <a:srgbClr val="002060"/>
                </a:solidFill>
                <a:latin typeface="Veranda"/>
              </a:rPr>
              <a:t> </a:t>
            </a:r>
            <a:r>
              <a:rPr lang="sq-AL" sz="1100" i="1" cap="small" spc="200" dirty="0">
                <a:solidFill>
                  <a:srgbClr val="002060"/>
                </a:solidFill>
                <a:latin typeface="Veranda"/>
              </a:rPr>
              <a:t>2010/75/EU Për “Mbrojtjen dhe monitorimin e ndotjes së ujërave nga aktivitetet industriale;</a:t>
            </a:r>
          </a:p>
          <a:p>
            <a:pPr marL="628650" lvl="1" indent="-1714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q-AL" sz="1100" i="1" cap="small" spc="200" dirty="0" smtClean="0">
                <a:solidFill>
                  <a:srgbClr val="002060"/>
                </a:solidFill>
                <a:latin typeface="Veranda"/>
              </a:rPr>
              <a:t>Direktiv</a:t>
            </a:r>
            <a:r>
              <a:rPr lang="en-US" sz="1100" i="1" cap="small" spc="200" dirty="0" err="1" smtClean="0">
                <a:solidFill>
                  <a:srgbClr val="002060"/>
                </a:solidFill>
                <a:latin typeface="Veranda"/>
              </a:rPr>
              <a:t>ës</a:t>
            </a:r>
            <a:r>
              <a:rPr lang="sq-AL" sz="1100" i="1" cap="small" spc="200" dirty="0" smtClean="0">
                <a:solidFill>
                  <a:srgbClr val="002060"/>
                </a:solidFill>
                <a:latin typeface="Veranda"/>
              </a:rPr>
              <a:t> </a:t>
            </a:r>
            <a:r>
              <a:rPr lang="sq-AL" sz="1100" i="1" cap="small" spc="200" dirty="0">
                <a:solidFill>
                  <a:srgbClr val="002060"/>
                </a:solidFill>
                <a:latin typeface="Veranda"/>
              </a:rPr>
              <a:t>91/676/EEC Për “Mbrojtjen e Ujërave nga Ndotjet e Nitrateve të Përdorura në Bujqësi”;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sq-AL" sz="1100" i="1" cap="small" spc="200" dirty="0">
                <a:solidFill>
                  <a:srgbClr val="002060"/>
                </a:solidFill>
                <a:latin typeface="Veranda"/>
              </a:rPr>
              <a:t> </a:t>
            </a:r>
          </a:p>
          <a:p>
            <a:pPr marL="628650" lvl="1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q-AL" sz="1100" i="1" cap="small" spc="200" dirty="0" smtClean="0">
                <a:solidFill>
                  <a:srgbClr val="002060"/>
                </a:solidFill>
                <a:latin typeface="Veranda"/>
              </a:rPr>
              <a:t>Direktiv</a:t>
            </a:r>
            <a:r>
              <a:rPr lang="en-US" sz="1100" i="1" cap="small" spc="200" dirty="0" err="1" smtClean="0">
                <a:solidFill>
                  <a:srgbClr val="002060"/>
                </a:solidFill>
                <a:latin typeface="Veranda"/>
              </a:rPr>
              <a:t>ës</a:t>
            </a:r>
            <a:r>
              <a:rPr lang="sq-AL" sz="1100" i="1" cap="small" spc="200" dirty="0" smtClean="0">
                <a:solidFill>
                  <a:srgbClr val="002060"/>
                </a:solidFill>
                <a:latin typeface="Veranda"/>
              </a:rPr>
              <a:t> </a:t>
            </a:r>
            <a:r>
              <a:rPr lang="sq-AL" sz="1100" i="1" cap="small" spc="200" dirty="0">
                <a:solidFill>
                  <a:srgbClr val="002060"/>
                </a:solidFill>
                <a:latin typeface="Veranda"/>
              </a:rPr>
              <a:t>2007/60/EC Për “Vlerësimin dhe Menaxhimin e Rreziqeve nga Përmbytjet’’;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sq-AL" sz="1100" i="1" cap="small" spc="200" dirty="0">
                <a:solidFill>
                  <a:srgbClr val="002060"/>
                </a:solidFill>
                <a:latin typeface="Veranda"/>
              </a:rPr>
              <a:t> </a:t>
            </a:r>
          </a:p>
          <a:p>
            <a:pPr marL="628650" lvl="1" indent="-1714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sq-AL" sz="1100" i="1" cap="small" spc="200" dirty="0" smtClean="0">
                <a:solidFill>
                  <a:srgbClr val="002060"/>
                </a:solidFill>
                <a:latin typeface="Veranda"/>
              </a:rPr>
              <a:t>Direktiv</a:t>
            </a:r>
            <a:r>
              <a:rPr lang="en-US" sz="1100" i="1" cap="small" spc="200" dirty="0" err="1" smtClean="0">
                <a:solidFill>
                  <a:srgbClr val="002060"/>
                </a:solidFill>
                <a:latin typeface="Veranda"/>
              </a:rPr>
              <a:t>ës</a:t>
            </a:r>
            <a:r>
              <a:rPr lang="sq-AL" sz="1100" i="1" cap="small" spc="200" dirty="0" smtClean="0">
                <a:solidFill>
                  <a:srgbClr val="002060"/>
                </a:solidFill>
                <a:latin typeface="Veranda"/>
              </a:rPr>
              <a:t> </a:t>
            </a:r>
            <a:r>
              <a:rPr lang="sq-AL" sz="1100" i="1" cap="small" spc="200" dirty="0">
                <a:solidFill>
                  <a:srgbClr val="002060"/>
                </a:solidFill>
                <a:latin typeface="Veranda"/>
              </a:rPr>
              <a:t>91/271/EEC Për “Trajtimin e Ujërave të Ndotura Urbane”; </a:t>
            </a:r>
          </a:p>
          <a:p>
            <a:pPr marL="628650" lvl="1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q-AL" sz="1100" i="1" cap="small" spc="200" dirty="0" smtClean="0">
                <a:solidFill>
                  <a:srgbClr val="002060"/>
                </a:solidFill>
                <a:latin typeface="Veranda"/>
              </a:rPr>
              <a:t>Direktiv</a:t>
            </a:r>
            <a:r>
              <a:rPr lang="en-US" sz="1100" i="1" cap="small" spc="200" dirty="0" err="1" smtClean="0">
                <a:solidFill>
                  <a:srgbClr val="002060"/>
                </a:solidFill>
                <a:latin typeface="Veranda"/>
              </a:rPr>
              <a:t>ës</a:t>
            </a:r>
            <a:r>
              <a:rPr lang="sq-AL" sz="1100" i="1" cap="small" spc="200" dirty="0" smtClean="0">
                <a:solidFill>
                  <a:srgbClr val="002060"/>
                </a:solidFill>
                <a:latin typeface="Veranda"/>
              </a:rPr>
              <a:t> </a:t>
            </a:r>
            <a:r>
              <a:rPr lang="sq-AL" sz="1100" i="1" cap="small" spc="200" dirty="0">
                <a:solidFill>
                  <a:srgbClr val="002060"/>
                </a:solidFill>
                <a:latin typeface="Veranda"/>
              </a:rPr>
              <a:t>2009/90/EC për “Përcaktimin e Specifikimeve Teknike për Analizat Kimike dhe Monitorimin e Statusit të Ujërave</a:t>
            </a:r>
            <a:r>
              <a:rPr lang="sq-AL" sz="1100" i="1" cap="small" spc="200" dirty="0" smtClean="0">
                <a:solidFill>
                  <a:srgbClr val="002060"/>
                </a:solidFill>
                <a:latin typeface="Veranda"/>
              </a:rPr>
              <a:t>’’.</a:t>
            </a:r>
            <a:endParaRPr lang="en-US" sz="1100" i="1" cap="small" spc="200" dirty="0" smtClean="0">
              <a:solidFill>
                <a:srgbClr val="002060"/>
              </a:solidFill>
              <a:latin typeface="Veranda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sz="1100" b="1" i="1" cap="small" spc="200" dirty="0" smtClean="0">
                <a:solidFill>
                  <a:srgbClr val="002060"/>
                </a:solidFill>
                <a:latin typeface="Veranda"/>
              </a:rPr>
              <a:t>	</a:t>
            </a:r>
          </a:p>
          <a:p>
            <a:pPr lvl="1">
              <a:lnSpc>
                <a:spcPct val="115000"/>
              </a:lnSpc>
            </a:pPr>
            <a:endParaRPr lang="en-US" sz="1100" b="1" cap="small" spc="200" dirty="0">
              <a:solidFill>
                <a:srgbClr val="002060"/>
              </a:solidFill>
              <a:latin typeface="Veranda"/>
            </a:endParaRPr>
          </a:p>
          <a:p>
            <a:pPr lvl="1">
              <a:lnSpc>
                <a:spcPct val="115000"/>
              </a:lnSpc>
            </a:pPr>
            <a:endParaRPr lang="en-US" sz="1100" b="1" cap="small" spc="200" dirty="0">
              <a:solidFill>
                <a:srgbClr val="3366FF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sq-AL" sz="1100" b="1" cap="small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100" b="1" dirty="0"/>
          </a:p>
          <a:p>
            <a:r>
              <a:rPr lang="en-US" sz="1100" b="1" cap="small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endParaRPr lang="sq-AL" sz="1100" b="1" cap="small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100" dirty="0" smtClean="0"/>
          </a:p>
          <a:p>
            <a:endParaRPr lang="en-US" sz="1100" b="1" cap="small" spc="200" dirty="0">
              <a:solidFill>
                <a:srgbClr val="00B0F0"/>
              </a:solidFill>
            </a:endParaRPr>
          </a:p>
          <a:p>
            <a:r>
              <a:rPr lang="en-US" sz="1100" b="1" cap="small" spc="200" dirty="0">
                <a:solidFill>
                  <a:srgbClr val="00B0F0"/>
                </a:solidFill>
              </a:rPr>
              <a:t> 	</a:t>
            </a:r>
            <a:endParaRPr lang="de-DE" sz="1100" b="1" cap="small" spc="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6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3D1A101-4ECB-4E05-92D9-A199835ECA7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762A65-8D3D-4975-A8A6-7A23F243F873}" type="slidenum">
              <a:rPr lang="sq-AL" smtClean="0"/>
              <a:pPr/>
              <a:t>5</a:t>
            </a:fld>
            <a:endParaRPr lang="sq-AL"/>
          </a:p>
        </p:txBody>
      </p:sp>
      <p:sp>
        <p:nvSpPr>
          <p:cNvPr id="11" name="Google Shape;439;p64">
            <a:extLst>
              <a:ext uri="{FF2B5EF4-FFF2-40B4-BE49-F238E27FC236}">
                <a16:creationId xmlns="" xmlns:a16="http://schemas.microsoft.com/office/drawing/2014/main" id="{AF8E4A20-E5D1-4D19-83E8-56904DF2C3C8}"/>
              </a:ext>
            </a:extLst>
          </p:cNvPr>
          <p:cNvSpPr txBox="1">
            <a:spLocks/>
          </p:cNvSpPr>
          <p:nvPr/>
        </p:nvSpPr>
        <p:spPr>
          <a:xfrm>
            <a:off x="310175" y="1092714"/>
            <a:ext cx="8523650" cy="92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25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 lang="en-US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Google Shape;418;p62">
            <a:extLst>
              <a:ext uri="{FF2B5EF4-FFF2-40B4-BE49-F238E27FC236}">
                <a16:creationId xmlns="" xmlns:a16="http://schemas.microsoft.com/office/drawing/2014/main" id="{35054F5F-8551-4F57-B5CF-D3EB72B58C23}"/>
              </a:ext>
            </a:extLst>
          </p:cNvPr>
          <p:cNvSpPr txBox="1">
            <a:spLocks/>
          </p:cNvSpPr>
          <p:nvPr/>
        </p:nvSpPr>
        <p:spPr>
          <a:xfrm>
            <a:off x="611560" y="116632"/>
            <a:ext cx="8287559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Projektligji</a:t>
            </a:r>
            <a:r>
              <a:rPr lang="en-GB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Për</a:t>
            </a:r>
            <a:r>
              <a:rPr lang="en-GB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Burimet</a:t>
            </a:r>
            <a:r>
              <a:rPr lang="en-GB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Ujore</a:t>
            </a:r>
            <a:endParaRPr lang="en-GB" sz="28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180 </a:t>
            </a:r>
            <a:r>
              <a:rPr lang="en-GB" sz="2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nene</a:t>
            </a:r>
            <a:r>
              <a:rPr lang="en-GB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18 </a:t>
            </a:r>
            <a:r>
              <a:rPr lang="en-GB" sz="2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Krerë</a:t>
            </a:r>
            <a:endParaRPr lang="en-GB" sz="2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6408968"/>
              </p:ext>
            </p:extLst>
          </p:nvPr>
        </p:nvGraphicFramePr>
        <p:xfrm>
          <a:off x="94565" y="1092714"/>
          <a:ext cx="7027296" cy="5765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087519" y="5229200"/>
            <a:ext cx="6120680" cy="830998"/>
            <a:chOff x="1077074" y="2666896"/>
            <a:chExt cx="7541850" cy="830998"/>
          </a:xfrm>
        </p:grpSpPr>
        <p:sp>
          <p:nvSpPr>
            <p:cNvPr id="10" name="Round Same Side Corner Rectangle 9"/>
            <p:cNvSpPr/>
            <p:nvPr/>
          </p:nvSpPr>
          <p:spPr>
            <a:xfrm rot="5400000">
              <a:off x="4542894" y="-578136"/>
              <a:ext cx="830998" cy="7321062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q-AL" sz="1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2" name="Round Same Side Corner Rectangle 4"/>
            <p:cNvSpPr/>
            <p:nvPr/>
          </p:nvSpPr>
          <p:spPr>
            <a:xfrm>
              <a:off x="1077074" y="2707462"/>
              <a:ext cx="7280496" cy="749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sq-AL" sz="1100" i="1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parashikon analizat dhe vlerësimet e rajoneve të baseneve lumore ku përfshihen analizimi i karakteristikave të baseneve ujore </a:t>
              </a:r>
              <a:endParaRPr lang="en-US" sz="11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sq-AL" sz="1100" i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vlerësimi i ndikimit të aktivitetit njerëzor në statusin e ujërave sipërfaqësore, analizat ekonomike të përdorimit të ujit për çdo basen lumor </a:t>
              </a:r>
              <a:endParaRPr lang="sq-AL" sz="1100" i="1" kern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3" name="Oval 12"/>
          <p:cNvSpPr/>
          <p:nvPr/>
        </p:nvSpPr>
        <p:spPr bwMode="auto">
          <a:xfrm>
            <a:off x="6992374" y="1385182"/>
            <a:ext cx="2151625" cy="1150281"/>
          </a:xfrm>
          <a:prstGeom prst="ellipse">
            <a:avLst/>
          </a:prstGeom>
          <a:solidFill>
            <a:srgbClr val="326280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Terminologji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e</a:t>
            </a:r>
            <a:r>
              <a:rPr kumimoji="0" lang="en-US" sz="11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</a:t>
            </a:r>
            <a:r>
              <a:rPr kumimoji="0" lang="en-US" sz="1100" b="1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përputhur</a:t>
            </a:r>
            <a:r>
              <a:rPr kumimoji="0" lang="en-US" sz="11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me ate </a:t>
            </a:r>
            <a:r>
              <a:rPr kumimoji="0" lang="en-US" sz="1100" b="1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të</a:t>
            </a:r>
            <a:r>
              <a:rPr kumimoji="0" lang="en-US" sz="11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BE</a:t>
            </a:r>
            <a:endParaRPr kumimoji="0" lang="sq-AL" sz="11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anda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992375" y="2624008"/>
            <a:ext cx="2189342" cy="1103654"/>
          </a:xfrm>
          <a:prstGeom prst="ellipse">
            <a:avLst/>
          </a:prstGeom>
          <a:solidFill>
            <a:srgbClr val="326280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Zëvend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ësimi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I KKU me KKTU</a:t>
            </a:r>
            <a:endParaRPr kumimoji="0" lang="en-US" sz="11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anda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Zgjerim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dhe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forcim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I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rolit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të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AMBU/ZABU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dhe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KBL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q-AL" sz="11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anda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992374" y="3816207"/>
            <a:ext cx="2256427" cy="1103654"/>
          </a:xfrm>
          <a:prstGeom prst="ellipse">
            <a:avLst/>
          </a:prstGeom>
          <a:solidFill>
            <a:srgbClr val="326280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Objektiva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mjedisorë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të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ndërlidhura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me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klasifikimin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e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ujërave</a:t>
            </a:r>
            <a:endParaRPr lang="en-US" sz="1100" b="1" i="1" dirty="0" smtClean="0">
              <a:solidFill>
                <a:schemeClr val="bg1"/>
              </a:solidFill>
              <a:latin typeface="Veranda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925290" y="5079818"/>
            <a:ext cx="2256427" cy="1103654"/>
          </a:xfrm>
          <a:prstGeom prst="ellipse">
            <a:avLst/>
          </a:prstGeom>
          <a:solidFill>
            <a:srgbClr val="326280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Vendosen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piketat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për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analizën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e situates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së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ujërave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në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cdo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RBL</a:t>
            </a:r>
          </a:p>
        </p:txBody>
      </p:sp>
    </p:spTree>
    <p:extLst>
      <p:ext uri="{BB962C8B-B14F-4D97-AF65-F5344CB8AC3E}">
        <p14:creationId xmlns:p14="http://schemas.microsoft.com/office/powerpoint/2010/main" val="117223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3D1A101-4ECB-4E05-92D9-A199835ECA7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762A65-8D3D-4975-A8A6-7A23F243F873}" type="slidenum">
              <a:rPr lang="sq-AL" smtClean="0"/>
              <a:pPr/>
              <a:t>6</a:t>
            </a:fld>
            <a:endParaRPr lang="sq-AL"/>
          </a:p>
        </p:txBody>
      </p:sp>
      <p:sp>
        <p:nvSpPr>
          <p:cNvPr id="11" name="Google Shape;439;p64">
            <a:extLst>
              <a:ext uri="{FF2B5EF4-FFF2-40B4-BE49-F238E27FC236}">
                <a16:creationId xmlns="" xmlns:a16="http://schemas.microsoft.com/office/drawing/2014/main" id="{AF8E4A20-E5D1-4D19-83E8-56904DF2C3C8}"/>
              </a:ext>
            </a:extLst>
          </p:cNvPr>
          <p:cNvSpPr txBox="1">
            <a:spLocks/>
          </p:cNvSpPr>
          <p:nvPr/>
        </p:nvSpPr>
        <p:spPr>
          <a:xfrm>
            <a:off x="310175" y="1092714"/>
            <a:ext cx="8523650" cy="92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25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 lang="en-US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Google Shape;418;p62">
            <a:extLst>
              <a:ext uri="{FF2B5EF4-FFF2-40B4-BE49-F238E27FC236}">
                <a16:creationId xmlns="" xmlns:a16="http://schemas.microsoft.com/office/drawing/2014/main" id="{35054F5F-8551-4F57-B5CF-D3EB72B58C23}"/>
              </a:ext>
            </a:extLst>
          </p:cNvPr>
          <p:cNvSpPr txBox="1">
            <a:spLocks/>
          </p:cNvSpPr>
          <p:nvPr/>
        </p:nvSpPr>
        <p:spPr>
          <a:xfrm>
            <a:off x="611560" y="116632"/>
            <a:ext cx="8287559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Projektligji</a:t>
            </a:r>
            <a:r>
              <a:rPr lang="en-GB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Për</a:t>
            </a:r>
            <a:r>
              <a:rPr lang="en-GB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Burimet</a:t>
            </a:r>
            <a:r>
              <a:rPr lang="en-GB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Ujore</a:t>
            </a:r>
            <a:endParaRPr lang="en-GB" sz="28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180 </a:t>
            </a:r>
            <a:r>
              <a:rPr lang="en-GB" sz="2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nene</a:t>
            </a:r>
            <a:r>
              <a:rPr lang="en-GB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18 </a:t>
            </a:r>
            <a:r>
              <a:rPr lang="en-GB" sz="2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Krerë</a:t>
            </a:r>
            <a:endParaRPr lang="en-GB" sz="2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95495589"/>
              </p:ext>
            </p:extLst>
          </p:nvPr>
        </p:nvGraphicFramePr>
        <p:xfrm>
          <a:off x="310175" y="1092714"/>
          <a:ext cx="6184073" cy="5765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187624" y="5270391"/>
            <a:ext cx="5306624" cy="886463"/>
            <a:chOff x="555210" y="2682829"/>
            <a:chExt cx="7900317" cy="886463"/>
          </a:xfrm>
        </p:grpSpPr>
        <p:sp>
          <p:nvSpPr>
            <p:cNvPr id="10" name="Round Same Side Corner Rectangle 9"/>
            <p:cNvSpPr/>
            <p:nvPr/>
          </p:nvSpPr>
          <p:spPr>
            <a:xfrm rot="5400000">
              <a:off x="4172448" y="-744619"/>
              <a:ext cx="830998" cy="7735160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q-AL" sz="1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2" name="Round Same Side Corner Rectangle 4"/>
            <p:cNvSpPr/>
            <p:nvPr/>
          </p:nvSpPr>
          <p:spPr>
            <a:xfrm>
              <a:off x="555210" y="2682829"/>
              <a:ext cx="7280496" cy="8864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just" defTabSz="5334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sq-AL" sz="1100" i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parashikon rregulla përsa i përket informimit publik duke ngarkuar organin përgjegjës për të garantuar përfshirjen aktive të të gjitha palëve të interesuara veçanërisht përsa i përket hartimit, rishikimit dhe përditësimit të planeve të menaxhimit të baseneve lumore</a:t>
              </a:r>
              <a:endParaRPr lang="sq-AL" sz="1100" i="1" kern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3" name="Oval 12"/>
          <p:cNvSpPr/>
          <p:nvPr/>
        </p:nvSpPr>
        <p:spPr bwMode="auto">
          <a:xfrm>
            <a:off x="6313580" y="1116293"/>
            <a:ext cx="2880320" cy="1351618"/>
          </a:xfrm>
          <a:prstGeom prst="ellipse">
            <a:avLst/>
          </a:prstGeom>
          <a:solidFill>
            <a:srgbClr val="326280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Strukturë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e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qartë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për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identifikimin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e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tyre</a:t>
            </a:r>
            <a:endParaRPr lang="en-US" sz="1100" b="1" i="1" dirty="0" smtClean="0">
              <a:solidFill>
                <a:schemeClr val="bg1"/>
              </a:solidFill>
              <a:latin typeface="Veranda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Klasifikimi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I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tyre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sipas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fushave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specifike</a:t>
            </a:r>
            <a:endParaRPr lang="en-US" sz="1100" b="1" i="1" dirty="0" smtClean="0">
              <a:solidFill>
                <a:schemeClr val="bg1"/>
              </a:solidFill>
              <a:latin typeface="Veranda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Regjistri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I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zonave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te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mbrojtura</a:t>
            </a:r>
            <a:endParaRPr lang="en-US" sz="1100" b="1" i="1" dirty="0" smtClean="0">
              <a:solidFill>
                <a:schemeClr val="bg1"/>
              </a:solidFill>
              <a:latin typeface="Veranda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q-AL" sz="11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anda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313580" y="2423758"/>
            <a:ext cx="2880320" cy="1378697"/>
          </a:xfrm>
          <a:prstGeom prst="ellipse">
            <a:avLst/>
          </a:prstGeom>
          <a:solidFill>
            <a:srgbClr val="326280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Monitorimi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I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cilësisë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dhe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sasisë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në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cdo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BL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Programi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I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Monitorimit</a:t>
            </a:r>
            <a:endParaRPr lang="en-US" sz="1100" b="1" i="1" dirty="0" smtClean="0">
              <a:solidFill>
                <a:schemeClr val="bg1"/>
              </a:solidFill>
              <a:latin typeface="Veranda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Rregullore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monitorimi</a:t>
            </a:r>
            <a:endParaRPr lang="en-US" sz="1100" b="1" i="1" dirty="0" smtClean="0">
              <a:solidFill>
                <a:schemeClr val="bg1"/>
              </a:solidFill>
              <a:latin typeface="Veranda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Standardet</a:t>
            </a:r>
            <a:endParaRPr lang="en-US" sz="1100" b="1" i="1" dirty="0" smtClean="0">
              <a:solidFill>
                <a:schemeClr val="bg1"/>
              </a:solidFill>
              <a:latin typeface="Veranda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q-AL" sz="11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anda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403914" y="3796709"/>
            <a:ext cx="2880320" cy="1367371"/>
          </a:xfrm>
          <a:prstGeom prst="ellipse">
            <a:avLst/>
          </a:prstGeom>
          <a:solidFill>
            <a:srgbClr val="326280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Masat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bazë</a:t>
            </a:r>
            <a:r>
              <a:rPr kumimoji="0" lang="en-US" sz="11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+ </a:t>
            </a:r>
            <a:r>
              <a:rPr kumimoji="0" lang="en-US" sz="1100" b="1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Themelore</a:t>
            </a:r>
            <a:r>
              <a:rPr kumimoji="0" lang="en-US" sz="11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</a:t>
            </a:r>
            <a:r>
              <a:rPr kumimoji="0" lang="en-US" sz="1100" b="1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dhe</a:t>
            </a:r>
            <a:r>
              <a:rPr kumimoji="0" lang="en-US" sz="11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</a:t>
            </a:r>
            <a:r>
              <a:rPr kumimoji="0" lang="en-US" sz="1100" b="1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ndërlidhja</a:t>
            </a:r>
            <a:r>
              <a:rPr kumimoji="0" lang="en-US" sz="11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me </a:t>
            </a:r>
            <a:r>
              <a:rPr kumimoji="0" lang="en-US" sz="1100" b="1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kontrollin</a:t>
            </a:r>
            <a:r>
              <a:rPr kumimoji="0" lang="en-US" sz="11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e </a:t>
            </a:r>
            <a:r>
              <a:rPr kumimoji="0" lang="en-US" sz="1100" b="1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ndotjes</a:t>
            </a:r>
            <a:r>
              <a:rPr kumimoji="0" lang="en-US" sz="11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ne </a:t>
            </a:r>
            <a:r>
              <a:rPr kumimoji="0" lang="en-US" sz="1100" b="1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nivel</a:t>
            </a:r>
            <a:r>
              <a:rPr kumimoji="0" lang="en-US" sz="11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BL </a:t>
            </a:r>
            <a:r>
              <a:rPr kumimoji="0" lang="en-US" sz="1100" b="1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nga</a:t>
            </a:r>
            <a:r>
              <a:rPr kumimoji="0" lang="en-US" sz="11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</a:t>
            </a:r>
            <a:r>
              <a:rPr kumimoji="0" lang="en-US" sz="1100" b="1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aktiviteti</a:t>
            </a:r>
            <a:r>
              <a:rPr kumimoji="0" lang="en-US" sz="11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industrial, </a:t>
            </a:r>
            <a:r>
              <a:rPr kumimoji="0" lang="en-US" sz="1100" b="1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ujërave</a:t>
            </a:r>
            <a:r>
              <a:rPr kumimoji="0" lang="en-US" sz="11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</a:t>
            </a:r>
            <a:r>
              <a:rPr kumimoji="0" lang="en-US" sz="1100" b="1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të</a:t>
            </a:r>
            <a:r>
              <a:rPr kumimoji="0" lang="en-US" sz="11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</a:t>
            </a:r>
            <a:r>
              <a:rPr kumimoji="0" lang="en-US" sz="1100" b="1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ndotur</a:t>
            </a:r>
            <a:r>
              <a:rPr kumimoji="0" lang="en-US" sz="11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</a:t>
            </a:r>
            <a:r>
              <a:rPr kumimoji="0" lang="en-US" sz="1100" b="1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urbanë</a:t>
            </a:r>
            <a:endParaRPr lang="en-US" sz="1100" b="1" i="1" dirty="0" smtClean="0">
              <a:solidFill>
                <a:schemeClr val="bg1"/>
              </a:solidFill>
              <a:latin typeface="Veranda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q-AL" sz="11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anda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403914" y="5125507"/>
            <a:ext cx="2880320" cy="1367371"/>
          </a:xfrm>
          <a:prstGeom prst="ellipse">
            <a:avLst/>
          </a:prstGeom>
          <a:solidFill>
            <a:srgbClr val="326280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Sigurimi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I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informimit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publik</a:t>
            </a:r>
            <a:endParaRPr kumimoji="0" lang="en-US" sz="11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anda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Përfshirja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në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proceset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kryesore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sa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I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përket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hartimit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të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PMBL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q-AL" sz="11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anda"/>
            </a:endParaRPr>
          </a:p>
        </p:txBody>
      </p:sp>
    </p:spTree>
    <p:extLst>
      <p:ext uri="{BB962C8B-B14F-4D97-AF65-F5344CB8AC3E}">
        <p14:creationId xmlns:p14="http://schemas.microsoft.com/office/powerpoint/2010/main" val="396103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3D1A101-4ECB-4E05-92D9-A199835ECA7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762A65-8D3D-4975-A8A6-7A23F243F873}" type="slidenum">
              <a:rPr lang="sq-AL" smtClean="0"/>
              <a:pPr/>
              <a:t>7</a:t>
            </a:fld>
            <a:endParaRPr lang="sq-AL"/>
          </a:p>
        </p:txBody>
      </p:sp>
      <p:sp>
        <p:nvSpPr>
          <p:cNvPr id="11" name="Google Shape;439;p64">
            <a:extLst>
              <a:ext uri="{FF2B5EF4-FFF2-40B4-BE49-F238E27FC236}">
                <a16:creationId xmlns="" xmlns:a16="http://schemas.microsoft.com/office/drawing/2014/main" id="{AF8E4A20-E5D1-4D19-83E8-56904DF2C3C8}"/>
              </a:ext>
            </a:extLst>
          </p:cNvPr>
          <p:cNvSpPr txBox="1">
            <a:spLocks/>
          </p:cNvSpPr>
          <p:nvPr/>
        </p:nvSpPr>
        <p:spPr>
          <a:xfrm>
            <a:off x="310175" y="1092714"/>
            <a:ext cx="8523650" cy="92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25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 lang="en-US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Google Shape;418;p62">
            <a:extLst>
              <a:ext uri="{FF2B5EF4-FFF2-40B4-BE49-F238E27FC236}">
                <a16:creationId xmlns="" xmlns:a16="http://schemas.microsoft.com/office/drawing/2014/main" id="{35054F5F-8551-4F57-B5CF-D3EB72B58C23}"/>
              </a:ext>
            </a:extLst>
          </p:cNvPr>
          <p:cNvSpPr txBox="1">
            <a:spLocks/>
          </p:cNvSpPr>
          <p:nvPr/>
        </p:nvSpPr>
        <p:spPr>
          <a:xfrm>
            <a:off x="611560" y="116632"/>
            <a:ext cx="8287559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Projektligji</a:t>
            </a:r>
            <a:r>
              <a:rPr lang="en-GB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Për</a:t>
            </a:r>
            <a:r>
              <a:rPr lang="en-GB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Burimet</a:t>
            </a:r>
            <a:r>
              <a:rPr lang="en-GB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Ujore</a:t>
            </a:r>
            <a:endParaRPr lang="en-GB" sz="28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180 </a:t>
            </a:r>
            <a:r>
              <a:rPr lang="en-GB" sz="2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nene</a:t>
            </a:r>
            <a:r>
              <a:rPr lang="en-GB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18 </a:t>
            </a:r>
            <a:r>
              <a:rPr lang="en-GB" sz="2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Krerë</a:t>
            </a:r>
            <a:endParaRPr lang="en-GB" sz="2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98074600"/>
              </p:ext>
            </p:extLst>
          </p:nvPr>
        </p:nvGraphicFramePr>
        <p:xfrm>
          <a:off x="35496" y="1092714"/>
          <a:ext cx="6422454" cy="5765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71600" y="5301208"/>
            <a:ext cx="5486350" cy="886463"/>
            <a:chOff x="1077074" y="2707461"/>
            <a:chExt cx="7499442" cy="886463"/>
          </a:xfrm>
        </p:grpSpPr>
        <p:sp>
          <p:nvSpPr>
            <p:cNvPr id="10" name="Round Same Side Corner Rectangle 9"/>
            <p:cNvSpPr/>
            <p:nvPr/>
          </p:nvSpPr>
          <p:spPr>
            <a:xfrm rot="5400000">
              <a:off x="4500486" y="-537571"/>
              <a:ext cx="830998" cy="7321062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q-AL" sz="1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2" name="Round Same Side Corner Rectangle 4"/>
            <p:cNvSpPr/>
            <p:nvPr/>
          </p:nvSpPr>
          <p:spPr>
            <a:xfrm>
              <a:off x="1077074" y="2707461"/>
              <a:ext cx="7280496" cy="8864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sq-AL" sz="1100" i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trajton përdorimin e burimeve </a:t>
              </a:r>
              <a:r>
                <a:rPr lang="sq-AL" sz="1100" i="1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ujore</a:t>
              </a:r>
              <a:r>
                <a:rPr lang="en-US" sz="1100" i="1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, </a:t>
              </a:r>
              <a:r>
                <a:rPr lang="en-US" sz="1100" i="1" dirty="0" err="1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rastet</a:t>
              </a:r>
              <a:r>
                <a:rPr lang="en-US" sz="1100" i="1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1100" i="1" dirty="0" err="1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kur</a:t>
              </a:r>
              <a:r>
                <a:rPr lang="en-US" sz="1100" i="1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1100" i="1" dirty="0" err="1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lejohet</a:t>
              </a:r>
              <a:r>
                <a:rPr lang="en-US" sz="1100" i="1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1100" i="1" dirty="0" err="1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përdorimi</a:t>
              </a:r>
              <a:r>
                <a:rPr lang="en-US" sz="1100" i="1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I </a:t>
              </a:r>
              <a:r>
                <a:rPr lang="en-US" sz="1100" i="1" dirty="0" err="1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lirë</a:t>
              </a:r>
              <a:endParaRPr lang="en-US" sz="11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sq-AL" sz="1100" i="1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Rregullo</a:t>
              </a:r>
              <a:r>
                <a:rPr lang="en-US" sz="1100" i="1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 </a:t>
              </a:r>
              <a:r>
                <a:rPr lang="en-US" sz="1100" i="1" dirty="0" err="1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ç</a:t>
              </a:r>
              <a:r>
                <a:rPr lang="en-US" sz="1100" i="1" dirty="0" err="1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ështjet</a:t>
              </a:r>
              <a:r>
                <a:rPr lang="en-US" sz="1100" i="1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e </a:t>
              </a:r>
              <a:r>
                <a:rPr lang="sq-AL" sz="1100" i="1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kontrolli</a:t>
              </a:r>
              <a:r>
                <a:rPr lang="en-US" sz="1100" i="1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</a:t>
              </a:r>
              <a:r>
                <a:rPr lang="sq-AL" sz="1100" i="1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sq-AL" sz="1100" i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administrativ të përdorimit të burimeve ujore, përdorimin e burimeve ujore me leje apo </a:t>
              </a:r>
              <a:r>
                <a:rPr lang="sq-AL" sz="1100" i="1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autorizim</a:t>
              </a:r>
              <a:r>
                <a:rPr lang="en-US" sz="1100" i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1100" i="1" dirty="0" err="1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si</a:t>
              </a:r>
              <a:r>
                <a:rPr lang="en-US" sz="1100" i="1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1100" i="1" dirty="0" err="1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dhe</a:t>
              </a:r>
              <a:r>
                <a:rPr lang="en-US" sz="1100" i="1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1100" i="1" dirty="0" err="1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detyrimet</a:t>
              </a:r>
              <a:r>
                <a:rPr lang="en-US" sz="1100" i="1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</a:t>
              </a:r>
              <a:r>
                <a:rPr lang="en-US" sz="1100" i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 </a:t>
              </a:r>
              <a:r>
                <a:rPr lang="en-US" sz="1100" i="1" dirty="0" err="1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përdoruesve</a:t>
              </a:r>
              <a:r>
                <a:rPr lang="en-US" sz="1100" i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1100" i="1" dirty="0" err="1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të</a:t>
              </a:r>
              <a:r>
                <a:rPr lang="en-US" sz="1100" i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1100" i="1" dirty="0" err="1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burimeve</a:t>
              </a:r>
              <a:r>
                <a:rPr lang="en-US" sz="1100" i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1100" i="1" dirty="0" err="1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ujore</a:t>
              </a:r>
              <a:endParaRPr lang="sq-AL" sz="1100" i="1" kern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3" name="Oval 12"/>
          <p:cNvSpPr/>
          <p:nvPr/>
        </p:nvSpPr>
        <p:spPr bwMode="auto">
          <a:xfrm>
            <a:off x="6253867" y="1092714"/>
            <a:ext cx="2880320" cy="1351618"/>
          </a:xfrm>
          <a:prstGeom prst="ellipse">
            <a:avLst/>
          </a:prstGeom>
          <a:solidFill>
            <a:srgbClr val="326280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Vendosja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e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sdandardeve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të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cilësisë</a:t>
            </a:r>
            <a:endParaRPr kumimoji="0" lang="en-US" sz="11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anda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Monitorimi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I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trendeve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të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prirjes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së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ndotjes</a:t>
            </a:r>
            <a:endParaRPr lang="en-US" sz="1100" b="1" i="1" dirty="0" smtClean="0">
              <a:solidFill>
                <a:schemeClr val="bg1"/>
              </a:solidFill>
              <a:latin typeface="Veranda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Kontrolli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I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shkarkimve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në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ujëra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nëntokësorë</a:t>
            </a:r>
            <a:endParaRPr lang="en-US" sz="1100" b="1" i="1" dirty="0" smtClean="0">
              <a:solidFill>
                <a:schemeClr val="bg1"/>
              </a:solidFill>
              <a:latin typeface="Veranda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q-AL" sz="11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anda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084168" y="2425700"/>
            <a:ext cx="3098158" cy="1351618"/>
          </a:xfrm>
          <a:prstGeom prst="ellipse">
            <a:avLst/>
          </a:prstGeom>
          <a:solidFill>
            <a:srgbClr val="326280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Sigurimi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I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kontrollit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te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ndotjes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nga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burime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te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ndryshme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të</a:t>
            </a:r>
            <a:r>
              <a:rPr kumimoji="0" lang="en-US" sz="11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</a:t>
            </a:r>
            <a:r>
              <a:rPr kumimoji="0" lang="en-US" sz="1100" b="1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ujërave</a:t>
            </a:r>
            <a:r>
              <a:rPr kumimoji="0" lang="en-US" sz="11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përmes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koordinimit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dhe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përfshirjes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së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AMBU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në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procedurat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e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organeve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te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tjera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që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japin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leje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mjedisore</a:t>
            </a:r>
            <a:endParaRPr lang="en-US" sz="1100" b="1" i="1" dirty="0" smtClean="0">
              <a:solidFill>
                <a:schemeClr val="bg1"/>
              </a:solidFill>
              <a:latin typeface="Veranda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q-AL" sz="11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anda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139360" y="3740672"/>
            <a:ext cx="2976598" cy="1424011"/>
          </a:xfrm>
          <a:prstGeom prst="ellipse">
            <a:avLst/>
          </a:prstGeom>
          <a:solidFill>
            <a:srgbClr val="326280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Strukturë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më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e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qartë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menaxhimi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për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:</a:t>
            </a:r>
            <a:r>
              <a:rPr lang="en-US" sz="1100" b="1" i="1" dirty="0">
                <a:solidFill>
                  <a:schemeClr val="bg1"/>
                </a:solidFill>
                <a:latin typeface="Veranda"/>
              </a:rPr>
              <a:t>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vlerësimin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paraprak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,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Menaxhimin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e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informacionit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mbi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 </a:t>
            </a:r>
            <a:r>
              <a:rPr kumimoji="0" lang="en-US" sz="11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anda"/>
              </a:rPr>
              <a:t>përmbytjet</a:t>
            </a:r>
            <a:endParaRPr kumimoji="0" lang="en-US" sz="11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anda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Planet e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menaxhimit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të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riskut</a:t>
            </a:r>
            <a:endParaRPr kumimoji="0" lang="sq-AL" sz="11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anda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205728" y="5166436"/>
            <a:ext cx="2976598" cy="1424011"/>
          </a:xfrm>
          <a:prstGeom prst="ellipse">
            <a:avLst/>
          </a:prstGeom>
          <a:solidFill>
            <a:srgbClr val="326280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AMBU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si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një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nga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organet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që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legjitimohet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të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jape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leje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per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qellime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familjare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, per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gjenë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e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gjallë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, per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ujitje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te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sipërfaqeve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≤5 ha +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autorizimet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për</a:t>
            </a:r>
            <a:r>
              <a:rPr lang="en-US" sz="1100" b="1" i="1" dirty="0" smtClean="0">
                <a:solidFill>
                  <a:schemeClr val="bg1"/>
                </a:solidFill>
                <a:latin typeface="Veranda"/>
              </a:rPr>
              <a:t> </a:t>
            </a:r>
            <a:r>
              <a:rPr lang="en-US" sz="1100" b="1" i="1" dirty="0" err="1" smtClean="0">
                <a:solidFill>
                  <a:schemeClr val="bg1"/>
                </a:solidFill>
                <a:latin typeface="Veranda"/>
              </a:rPr>
              <a:t>pusshpim</a:t>
            </a:r>
            <a:endParaRPr kumimoji="0" lang="sq-AL" sz="11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anda"/>
            </a:endParaRPr>
          </a:p>
        </p:txBody>
      </p:sp>
    </p:spTree>
    <p:extLst>
      <p:ext uri="{BB962C8B-B14F-4D97-AF65-F5344CB8AC3E}">
        <p14:creationId xmlns:p14="http://schemas.microsoft.com/office/powerpoint/2010/main" val="254763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3D1A101-4ECB-4E05-92D9-A199835ECA7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762A65-8D3D-4975-A8A6-7A23F243F873}" type="slidenum">
              <a:rPr lang="sq-AL" smtClean="0"/>
              <a:pPr/>
              <a:t>8</a:t>
            </a:fld>
            <a:endParaRPr lang="sq-AL"/>
          </a:p>
        </p:txBody>
      </p:sp>
      <p:sp>
        <p:nvSpPr>
          <p:cNvPr id="11" name="Google Shape;439;p64">
            <a:extLst>
              <a:ext uri="{FF2B5EF4-FFF2-40B4-BE49-F238E27FC236}">
                <a16:creationId xmlns="" xmlns:a16="http://schemas.microsoft.com/office/drawing/2014/main" id="{AF8E4A20-E5D1-4D19-83E8-56904DF2C3C8}"/>
              </a:ext>
            </a:extLst>
          </p:cNvPr>
          <p:cNvSpPr txBox="1">
            <a:spLocks/>
          </p:cNvSpPr>
          <p:nvPr/>
        </p:nvSpPr>
        <p:spPr>
          <a:xfrm>
            <a:off x="310175" y="1092714"/>
            <a:ext cx="8523650" cy="92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25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 lang="en-US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Google Shape;418;p62">
            <a:extLst>
              <a:ext uri="{FF2B5EF4-FFF2-40B4-BE49-F238E27FC236}">
                <a16:creationId xmlns="" xmlns:a16="http://schemas.microsoft.com/office/drawing/2014/main" id="{35054F5F-8551-4F57-B5CF-D3EB72B58C23}"/>
              </a:ext>
            </a:extLst>
          </p:cNvPr>
          <p:cNvSpPr txBox="1">
            <a:spLocks/>
          </p:cNvSpPr>
          <p:nvPr/>
        </p:nvSpPr>
        <p:spPr>
          <a:xfrm>
            <a:off x="611560" y="116632"/>
            <a:ext cx="8287559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Projektligji</a:t>
            </a:r>
            <a:r>
              <a:rPr lang="en-GB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Për</a:t>
            </a:r>
            <a:r>
              <a:rPr lang="en-GB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Burimet</a:t>
            </a:r>
            <a:r>
              <a:rPr lang="en-GB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Ujore</a:t>
            </a:r>
            <a:endParaRPr lang="en-GB" sz="28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180 </a:t>
            </a:r>
            <a:r>
              <a:rPr lang="en-GB" sz="2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nene</a:t>
            </a:r>
            <a:r>
              <a:rPr lang="en-GB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18 </a:t>
            </a:r>
            <a:r>
              <a:rPr lang="en-GB" sz="2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Krerë</a:t>
            </a:r>
            <a:endParaRPr lang="en-GB" sz="2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23317544"/>
              </p:ext>
            </p:extLst>
          </p:nvPr>
        </p:nvGraphicFramePr>
        <p:xfrm>
          <a:off x="107504" y="1092714"/>
          <a:ext cx="8726321" cy="5765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324622" y="5321532"/>
            <a:ext cx="7541850" cy="927028"/>
            <a:chOff x="1077074" y="2666896"/>
            <a:chExt cx="7541850" cy="927028"/>
          </a:xfrm>
        </p:grpSpPr>
        <p:sp>
          <p:nvSpPr>
            <p:cNvPr id="10" name="Round Same Side Corner Rectangle 9"/>
            <p:cNvSpPr/>
            <p:nvPr/>
          </p:nvSpPr>
          <p:spPr>
            <a:xfrm rot="5400000">
              <a:off x="4542894" y="-578136"/>
              <a:ext cx="830998" cy="7321062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q-AL" sz="1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2" name="Round Same Side Corner Rectangle 4"/>
            <p:cNvSpPr/>
            <p:nvPr/>
          </p:nvSpPr>
          <p:spPr>
            <a:xfrm>
              <a:off x="1077074" y="2707461"/>
              <a:ext cx="7280496" cy="8864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sq-AL" sz="1200" i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përmban parashikimet financiare.</a:t>
              </a:r>
              <a:endParaRPr lang="en-US" sz="1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n-US" sz="1200" i="1" dirty="0" err="1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Menyrën</a:t>
              </a:r>
              <a:r>
                <a:rPr lang="en-US" sz="1200" i="1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e </a:t>
              </a:r>
              <a:r>
                <a:rPr lang="en-US" sz="1200" i="1" dirty="0" err="1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përcaktimit</a:t>
              </a:r>
              <a:r>
                <a:rPr lang="en-US" sz="1200" i="1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1200" i="1" dirty="0" err="1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të</a:t>
              </a:r>
              <a:r>
                <a:rPr lang="en-US" sz="1200" i="1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1200" i="1" dirty="0" err="1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tarifave</a:t>
              </a:r>
              <a:r>
                <a:rPr lang="en-US" sz="1200" i="1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1200" i="1" dirty="0" err="1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të</a:t>
              </a:r>
              <a:r>
                <a:rPr lang="en-US" sz="1200" i="1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1200" i="1" dirty="0" err="1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përdorimit</a:t>
              </a:r>
              <a:r>
                <a:rPr lang="en-US" sz="1200" i="1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1200" i="1" dirty="0" err="1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të</a:t>
              </a:r>
              <a:r>
                <a:rPr lang="en-US" sz="1200" i="1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1200" i="1" dirty="0" err="1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burimeve</a:t>
              </a:r>
              <a:r>
                <a:rPr lang="en-US" sz="1200" i="1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1200" i="1" dirty="0" err="1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ujore</a:t>
              </a:r>
              <a:endParaRPr lang="sq-AL" sz="1200" i="1" kern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698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3D1A101-4ECB-4E05-92D9-A199835ECA7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762A65-8D3D-4975-A8A6-7A23F243F873}" type="slidenum">
              <a:rPr lang="sq-AL" smtClean="0"/>
              <a:pPr/>
              <a:t>9</a:t>
            </a:fld>
            <a:endParaRPr lang="sq-AL"/>
          </a:p>
        </p:txBody>
      </p:sp>
      <p:sp>
        <p:nvSpPr>
          <p:cNvPr id="11" name="Google Shape;439;p64">
            <a:extLst>
              <a:ext uri="{FF2B5EF4-FFF2-40B4-BE49-F238E27FC236}">
                <a16:creationId xmlns="" xmlns:a16="http://schemas.microsoft.com/office/drawing/2014/main" id="{AF8E4A20-E5D1-4D19-83E8-56904DF2C3C8}"/>
              </a:ext>
            </a:extLst>
          </p:cNvPr>
          <p:cNvSpPr txBox="1">
            <a:spLocks/>
          </p:cNvSpPr>
          <p:nvPr/>
        </p:nvSpPr>
        <p:spPr>
          <a:xfrm>
            <a:off x="310175" y="1092714"/>
            <a:ext cx="8523650" cy="92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25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 lang="en-US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Google Shape;418;p62">
            <a:extLst>
              <a:ext uri="{FF2B5EF4-FFF2-40B4-BE49-F238E27FC236}">
                <a16:creationId xmlns="" xmlns:a16="http://schemas.microsoft.com/office/drawing/2014/main" id="{35054F5F-8551-4F57-B5CF-D3EB72B58C23}"/>
              </a:ext>
            </a:extLst>
          </p:cNvPr>
          <p:cNvSpPr txBox="1">
            <a:spLocks/>
          </p:cNvSpPr>
          <p:nvPr/>
        </p:nvSpPr>
        <p:spPr>
          <a:xfrm>
            <a:off x="611560" y="116632"/>
            <a:ext cx="8287559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Projektligji</a:t>
            </a:r>
            <a:r>
              <a:rPr lang="en-GB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Për</a:t>
            </a:r>
            <a:r>
              <a:rPr lang="en-GB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Burimet</a:t>
            </a:r>
            <a:r>
              <a:rPr lang="en-GB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Ujore</a:t>
            </a:r>
            <a:endParaRPr lang="en-GB" sz="28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180 </a:t>
            </a:r>
            <a:r>
              <a:rPr lang="en-GB" sz="2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nene</a:t>
            </a:r>
            <a:r>
              <a:rPr lang="en-GB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18 </a:t>
            </a:r>
            <a:r>
              <a:rPr lang="en-GB" sz="2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Krerë</a:t>
            </a:r>
            <a:endParaRPr lang="en-GB" sz="2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5033822"/>
              </p:ext>
            </p:extLst>
          </p:nvPr>
        </p:nvGraphicFramePr>
        <p:xfrm>
          <a:off x="310175" y="1092714"/>
          <a:ext cx="8726321" cy="5765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ound Same Side Corner Rectangle 4"/>
          <p:cNvSpPr/>
          <p:nvPr/>
        </p:nvSpPr>
        <p:spPr>
          <a:xfrm>
            <a:off x="1469130" y="5381575"/>
            <a:ext cx="7280496" cy="8864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114300" lvl="1" indent="-114300" defTabSz="533400">
              <a:lnSpc>
                <a:spcPct val="90000"/>
              </a:lnSpc>
              <a:spcAft>
                <a:spcPct val="15000"/>
              </a:spcAft>
              <a:buChar char="••"/>
            </a:pPr>
            <a:endParaRPr lang="sq-AL" sz="1200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24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 Vorlage PPT ADC-Logo_2015">
  <a:themeElements>
    <a:clrScheme name="ADA Vorlage 1">
      <a:dk1>
        <a:srgbClr val="000000"/>
      </a:dk1>
      <a:lt1>
        <a:srgbClr val="FFFFFF"/>
      </a:lt1>
      <a:dk2>
        <a:srgbClr val="808080"/>
      </a:dk2>
      <a:lt2>
        <a:srgbClr val="FFFFFF"/>
      </a:lt2>
      <a:accent1>
        <a:srgbClr val="777777"/>
      </a:accent1>
      <a:accent2>
        <a:srgbClr val="FF3300"/>
      </a:accent2>
      <a:accent3>
        <a:srgbClr val="FFFFFF"/>
      </a:accent3>
      <a:accent4>
        <a:srgbClr val="000000"/>
      </a:accent4>
      <a:accent5>
        <a:srgbClr val="BDBDBD"/>
      </a:accent5>
      <a:accent6>
        <a:srgbClr val="E72D00"/>
      </a:accent6>
      <a:hlink>
        <a:srgbClr val="FFFFFF"/>
      </a:hlink>
      <a:folHlink>
        <a:srgbClr val="FFFFFF"/>
      </a:folHlink>
    </a:clrScheme>
    <a:fontScheme name="Grayling Designschriftar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CC00"/>
          </a:solidFill>
          <a:prstDash val="solid"/>
          <a:round/>
          <a:headEnd type="none" w="med" len="med"/>
          <a:tailEnd type="stealth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CC00"/>
          </a:solidFill>
          <a:prstDash val="solid"/>
          <a:round/>
          <a:headEnd type="none" w="med" len="med"/>
          <a:tailEnd type="stealth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DA Vorlage 1">
        <a:dk1>
          <a:srgbClr val="000000"/>
        </a:dk1>
        <a:lt1>
          <a:srgbClr val="FFFFFF"/>
        </a:lt1>
        <a:dk2>
          <a:srgbClr val="808080"/>
        </a:dk2>
        <a:lt2>
          <a:srgbClr val="FFFFFF"/>
        </a:lt2>
        <a:accent1>
          <a:srgbClr val="777777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BDBDBD"/>
        </a:accent5>
        <a:accent6>
          <a:srgbClr val="E72D00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N Vorlage PPT ADC-Logo_2015.potx" id="{9712BEC5-1AB3-4BC2-8739-2C84EB3EB629}" vid="{BB20FD44-505D-4704-8FD2-14DD362DF61D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28DF11A726436468E3AF6FE6D3DD06D" ma:contentTypeVersion="13" ma:contentTypeDescription="Ein neues Dokument erstellen." ma:contentTypeScope="" ma:versionID="f41f0fa7259ee89dd7addf9362793e73">
  <xsd:schema xmlns:xsd="http://www.w3.org/2001/XMLSchema" xmlns:xs="http://www.w3.org/2001/XMLSchema" xmlns:p="http://schemas.microsoft.com/office/2006/metadata/properties" xmlns:ns3="a9a43775-5879-4d48-8394-04cffa47e44d" xmlns:ns4="0136f6ac-71e0-4b4e-9245-b8318f9c86dc" targetNamespace="http://schemas.microsoft.com/office/2006/metadata/properties" ma:root="true" ma:fieldsID="e00aa0a9a7e364ea28c682080cf4a881" ns3:_="" ns4:_="">
    <xsd:import namespace="a9a43775-5879-4d48-8394-04cffa47e44d"/>
    <xsd:import namespace="0136f6ac-71e0-4b4e-9245-b8318f9c86d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43775-5879-4d48-8394-04cffa47e4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36f6ac-71e0-4b4e-9245-b8318f9c86d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5FA3FD-4E49-45F8-A4D5-02DBE7B453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a43775-5879-4d48-8394-04cffa47e44d"/>
    <ds:schemaRef ds:uri="0136f6ac-71e0-4b4e-9245-b8318f9c86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F5D64A-A3FE-4645-8FA5-65211F8678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23ACB9-08C5-4D54-9A02-FA3973529BA3}">
  <ds:schemaRefs>
    <ds:schemaRef ds:uri="http://purl.org/dc/dcmitype/"/>
    <ds:schemaRef ds:uri="http://schemas.microsoft.com/office/2006/metadata/properties"/>
    <ds:schemaRef ds:uri="0136f6ac-71e0-4b4e-9245-b8318f9c86d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a9a43775-5879-4d48-8394-04cffa47e44d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 Vorlage PPT ADC-Logo_2020</Template>
  <TotalTime>3140</TotalTime>
  <Words>1209</Words>
  <Application>Microsoft Office PowerPoint</Application>
  <PresentationFormat>On-screen Show (4:3)</PresentationFormat>
  <Paragraphs>148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Narrow</vt:lpstr>
      <vt:lpstr>Lora</vt:lpstr>
      <vt:lpstr>Montserrat</vt:lpstr>
      <vt:lpstr>Symbol</vt:lpstr>
      <vt:lpstr>Times</vt:lpstr>
      <vt:lpstr>Veranda</vt:lpstr>
      <vt:lpstr>Verdana</vt:lpstr>
      <vt:lpstr>Wingdings</vt:lpstr>
      <vt:lpstr>EN Vorlage PPT ADC-Logo_2015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Country Strategy Evaluation</dc:title>
  <cp:lastModifiedBy>Irma</cp:lastModifiedBy>
  <cp:revision>263</cp:revision>
  <cp:lastPrinted>2023-01-25T09:29:16Z</cp:lastPrinted>
  <dcterms:created xsi:type="dcterms:W3CDTF">2020-12-02T15:21:43Z</dcterms:created>
  <dcterms:modified xsi:type="dcterms:W3CDTF">2023-01-26T08:17:06Z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0x010100B28DF11A726436468E3AF6FE6D3DD06D</vt:lpwstr>
  </property>
</Properties>
</file>