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9" r:id="rId5"/>
    <p:sldId id="260" r:id="rId6"/>
    <p:sldId id="263" r:id="rId7"/>
    <p:sldId id="276" r:id="rId8"/>
    <p:sldId id="291" r:id="rId9"/>
    <p:sldId id="289" r:id="rId10"/>
    <p:sldId id="290" r:id="rId11"/>
    <p:sldId id="292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doc\2021\prezantimi\rritja%20pb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Rritja</a:t>
            </a:r>
            <a:r>
              <a:rPr lang="en-US" sz="1800" b="1" dirty="0"/>
              <a:t> </a:t>
            </a:r>
            <a:r>
              <a:rPr lang="en-US" sz="1800" b="1" dirty="0" err="1"/>
              <a:t>reale</a:t>
            </a:r>
            <a:r>
              <a:rPr lang="en-US" sz="1800" b="1" dirty="0"/>
              <a:t> e PBB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Instat6!$A$5</c:f>
              <c:strCache>
                <c:ptCount val="1"/>
                <c:pt idx="0">
                  <c:v>Rritja reale e PBB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DD-4675-AFE4-CB04556BFB79}"/>
              </c:ext>
            </c:extLst>
          </c:dPt>
          <c:dPt>
            <c:idx val="12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DD-4675-AFE4-CB04556BFB79}"/>
              </c:ext>
            </c:extLst>
          </c:dPt>
          <c:dPt>
            <c:idx val="13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DD-4675-AFE4-CB04556BFB79}"/>
              </c:ext>
            </c:extLst>
          </c:dPt>
          <c:dPt>
            <c:idx val="14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DD-4675-AFE4-CB04556BFB79}"/>
              </c:ext>
            </c:extLst>
          </c:dPt>
          <c:dPt>
            <c:idx val="15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DD-4675-AFE4-CB04556BFB79}"/>
              </c:ext>
            </c:extLst>
          </c:dPt>
          <c:dPt>
            <c:idx val="16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DD-4675-AFE4-CB04556BFB79}"/>
              </c:ext>
            </c:extLst>
          </c:dPt>
          <c:dPt>
            <c:idx val="17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BDD-4675-AFE4-CB04556BFB79}"/>
              </c:ext>
            </c:extLst>
          </c:dPt>
          <c:dPt>
            <c:idx val="18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BDD-4675-AFE4-CB04556BFB79}"/>
              </c:ext>
            </c:extLst>
          </c:dPt>
          <c:dPt>
            <c:idx val="19"/>
            <c:invertIfNegative val="0"/>
            <c:bubble3D val="0"/>
            <c:spPr>
              <a:pattFill prst="diagBri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BDD-4675-AFE4-CB04556BFB79}"/>
              </c:ext>
            </c:extLst>
          </c:dPt>
          <c:cat>
            <c:strRef>
              <c:f>Instat6!$B$4:$U$4</c:f>
              <c:strCach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strCache>
            </c:strRef>
          </c:cat>
          <c:val>
            <c:numRef>
              <c:f>Instat6!$B$5:$U$5</c:f>
              <c:numCache>
                <c:formatCode>0.0</c:formatCode>
                <c:ptCount val="20"/>
                <c:pt idx="0">
                  <c:v>2.5</c:v>
                </c:pt>
                <c:pt idx="1">
                  <c:v>1.4</c:v>
                </c:pt>
                <c:pt idx="2">
                  <c:v>1</c:v>
                </c:pt>
                <c:pt idx="3">
                  <c:v>1.8</c:v>
                </c:pt>
                <c:pt idx="4">
                  <c:v>2.2000000000000002</c:v>
                </c:pt>
                <c:pt idx="5">
                  <c:v>3.3</c:v>
                </c:pt>
                <c:pt idx="6">
                  <c:v>3.8</c:v>
                </c:pt>
                <c:pt idx="7">
                  <c:v>4</c:v>
                </c:pt>
                <c:pt idx="8">
                  <c:v>2.1</c:v>
                </c:pt>
                <c:pt idx="9">
                  <c:v>-3.5</c:v>
                </c:pt>
                <c:pt idx="10">
                  <c:v>8.7000000000000011</c:v>
                </c:pt>
                <c:pt idx="11">
                  <c:v>3.7</c:v>
                </c:pt>
                <c:pt idx="12">
                  <c:v>2.6</c:v>
                </c:pt>
                <c:pt idx="13">
                  <c:v>3.8</c:v>
                </c:pt>
                <c:pt idx="14">
                  <c:v>3.9</c:v>
                </c:pt>
                <c:pt idx="15">
                  <c:v>4</c:v>
                </c:pt>
                <c:pt idx="16">
                  <c:v>3.9</c:v>
                </c:pt>
                <c:pt idx="17">
                  <c:v>4</c:v>
                </c:pt>
                <c:pt idx="18">
                  <c:v>3.9</c:v>
                </c:pt>
                <c:pt idx="19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BDD-4675-AFE4-CB04556BF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514576"/>
        <c:axId val="618510768"/>
      </c:barChart>
      <c:catAx>
        <c:axId val="6185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10768"/>
        <c:crosses val="autoZero"/>
        <c:auto val="1"/>
        <c:lblAlgn val="ctr"/>
        <c:lblOffset val="100"/>
        <c:noMultiLvlLbl val="0"/>
      </c:catAx>
      <c:valAx>
        <c:axId val="61851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339D3-A711-40EB-A17E-2163E6AD75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4C0E3-8B30-4947-8EBB-1319DE7B464C}">
      <dgm:prSet phldrT="[Text]" custT="1"/>
      <dgm:spPr/>
      <dgm:t>
        <a:bodyPr/>
        <a:lstStyle/>
        <a:p>
          <a:r>
            <a:rPr lang="en-US" sz="1600" dirty="0" err="1"/>
            <a:t>Qëllimi</a:t>
          </a:r>
          <a:r>
            <a:rPr lang="en-US" sz="1600" dirty="0"/>
            <a:t> </a:t>
          </a:r>
          <a:r>
            <a:rPr lang="en-US" sz="1600" dirty="0" err="1"/>
            <a:t>parësor</a:t>
          </a:r>
          <a:r>
            <a:rPr lang="en-US" sz="2300" dirty="0"/>
            <a:t> </a:t>
          </a:r>
          <a:r>
            <a:rPr lang="en-US" sz="2300" dirty="0" err="1"/>
            <a:t>Integrimi</a:t>
          </a:r>
          <a:r>
            <a:rPr lang="en-US" sz="2300" dirty="0"/>
            <a:t> </a:t>
          </a:r>
          <a:r>
            <a:rPr lang="en-US" sz="2300" dirty="0" err="1" smtClean="0"/>
            <a:t>Evropian</a:t>
          </a:r>
          <a:endParaRPr lang="en-US" sz="2300" dirty="0"/>
        </a:p>
      </dgm:t>
    </dgm:pt>
    <dgm:pt modelId="{B366DCB4-944A-4C6E-B003-515276000D39}" type="parTrans" cxnId="{ACC11A91-CC1C-4E2C-A9DC-E88480BC9A97}">
      <dgm:prSet/>
      <dgm:spPr/>
      <dgm:t>
        <a:bodyPr/>
        <a:lstStyle/>
        <a:p>
          <a:endParaRPr lang="en-US"/>
        </a:p>
      </dgm:t>
    </dgm:pt>
    <dgm:pt modelId="{42B02A77-F130-4C31-BDA6-DB35FEF4DE53}" type="sibTrans" cxnId="{ACC11A91-CC1C-4E2C-A9DC-E88480BC9A97}">
      <dgm:prSet/>
      <dgm:spPr/>
      <dgm:t>
        <a:bodyPr/>
        <a:lstStyle/>
        <a:p>
          <a:endParaRPr lang="en-US"/>
        </a:p>
      </dgm:t>
    </dgm:pt>
    <dgm:pt modelId="{221CC867-6FE7-43C0-A8A5-840A5F68F5D9}">
      <dgm:prSet phldrT="[Text]" custT="1"/>
      <dgm:spPr/>
      <dgm:t>
        <a:bodyPr/>
        <a:lstStyle/>
        <a:p>
          <a:r>
            <a:rPr lang="en-US" sz="1600" dirty="0" err="1"/>
            <a:t>Demokracia</a:t>
          </a:r>
          <a:r>
            <a:rPr lang="en-US" sz="1600" dirty="0"/>
            <a:t> </a:t>
          </a:r>
          <a:r>
            <a:rPr lang="en-US" sz="1600" dirty="0" err="1"/>
            <a:t>dhe</a:t>
          </a:r>
          <a:r>
            <a:rPr lang="en-US" sz="1600" dirty="0"/>
            <a:t> </a:t>
          </a:r>
          <a:r>
            <a:rPr lang="en-US" sz="1600" dirty="0" err="1"/>
            <a:t>fuqizimi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institucioneve</a:t>
          </a:r>
          <a:r>
            <a:rPr lang="en-US" sz="1600" dirty="0"/>
            <a:t> </a:t>
          </a:r>
          <a:r>
            <a:rPr lang="en-US" sz="1600" dirty="0" err="1"/>
            <a:t>dhe</a:t>
          </a:r>
          <a:r>
            <a:rPr lang="en-US" sz="1600" dirty="0"/>
            <a:t> </a:t>
          </a:r>
          <a:r>
            <a:rPr lang="en-US" sz="1600" dirty="0" err="1"/>
            <a:t>qeverisjes</a:t>
          </a:r>
          <a:r>
            <a:rPr lang="en-US" sz="1600" dirty="0"/>
            <a:t> </a:t>
          </a:r>
          <a:r>
            <a:rPr lang="en-US" sz="1600" dirty="0" err="1"/>
            <a:t>së</a:t>
          </a:r>
          <a:r>
            <a:rPr lang="en-US" sz="1600" dirty="0"/>
            <a:t> mire </a:t>
          </a:r>
          <a:r>
            <a:rPr lang="en-US" sz="1600" dirty="0" err="1"/>
            <a:t>dhe</a:t>
          </a:r>
          <a:r>
            <a:rPr lang="en-US" sz="1600" dirty="0"/>
            <a:t> </a:t>
          </a:r>
          <a:r>
            <a:rPr lang="en-US" sz="1600" dirty="0" err="1"/>
            <a:t>te</a:t>
          </a:r>
          <a:r>
            <a:rPr lang="en-US" sz="1600" dirty="0"/>
            <a:t> </a:t>
          </a:r>
          <a:r>
            <a:rPr lang="en-US" sz="1600" dirty="0" err="1"/>
            <a:t>hapur</a:t>
          </a:r>
          <a:endParaRPr lang="en-US" sz="1600" dirty="0"/>
        </a:p>
      </dgm:t>
    </dgm:pt>
    <dgm:pt modelId="{4B6D94F7-901C-4C47-8BE8-33C9AA447F7C}" type="parTrans" cxnId="{CA0241AE-4420-44B5-A950-A1C32BA5FA54}">
      <dgm:prSet/>
      <dgm:spPr/>
      <dgm:t>
        <a:bodyPr/>
        <a:lstStyle/>
        <a:p>
          <a:endParaRPr lang="en-US"/>
        </a:p>
      </dgm:t>
    </dgm:pt>
    <dgm:pt modelId="{B0D48CB4-1433-4992-AC85-35D8C9353D92}" type="sibTrans" cxnId="{CA0241AE-4420-44B5-A950-A1C32BA5FA54}">
      <dgm:prSet/>
      <dgm:spPr/>
      <dgm:t>
        <a:bodyPr/>
        <a:lstStyle/>
        <a:p>
          <a:endParaRPr lang="en-US"/>
        </a:p>
      </dgm:t>
    </dgm:pt>
    <dgm:pt modelId="{86C1F33C-4495-4BBD-86F2-F651EA84D6BC}">
      <dgm:prSet phldrT="[Text]" custT="1"/>
      <dgm:spPr/>
      <dgm:t>
        <a:bodyPr/>
        <a:lstStyle/>
        <a:p>
          <a:r>
            <a:rPr lang="en-US" sz="1600" dirty="0" err="1"/>
            <a:t>Agjenda</a:t>
          </a:r>
          <a:r>
            <a:rPr lang="en-US" sz="1600" dirty="0"/>
            <a:t> </a:t>
          </a:r>
          <a:r>
            <a:rPr lang="en-US" sz="1600" dirty="0" err="1"/>
            <a:t>për</a:t>
          </a:r>
          <a:r>
            <a:rPr lang="en-US" sz="1600" dirty="0"/>
            <a:t> </a:t>
          </a:r>
          <a:r>
            <a:rPr lang="en-US" sz="1600" dirty="0" err="1"/>
            <a:t>zhvillim</a:t>
          </a:r>
          <a:r>
            <a:rPr lang="en-US" sz="1600" dirty="0"/>
            <a:t> </a:t>
          </a:r>
          <a:r>
            <a:rPr lang="en-US" sz="1600" dirty="0" err="1"/>
            <a:t>të</a:t>
          </a:r>
          <a:r>
            <a:rPr lang="en-US" sz="1600" dirty="0"/>
            <a:t> </a:t>
          </a:r>
          <a:r>
            <a:rPr lang="en-US" sz="1600" dirty="0" err="1"/>
            <a:t>qëndrueshëm</a:t>
          </a:r>
          <a:r>
            <a:rPr lang="en-US" sz="1600" dirty="0"/>
            <a:t> </a:t>
          </a:r>
          <a:r>
            <a:rPr lang="en-US" sz="1600" dirty="0" err="1"/>
            <a:t>ekonomik</a:t>
          </a:r>
          <a:r>
            <a:rPr lang="en-US" sz="1600" dirty="0"/>
            <a:t>, </a:t>
          </a:r>
          <a:r>
            <a:rPr lang="en-US" sz="1600" dirty="0" err="1"/>
            <a:t>ndërlidhjen</a:t>
          </a:r>
          <a:r>
            <a:rPr lang="en-US" sz="1600" dirty="0"/>
            <a:t> </a:t>
          </a:r>
          <a:r>
            <a:rPr lang="en-US" sz="1600" dirty="0" err="1"/>
            <a:t>dhe</a:t>
          </a:r>
          <a:r>
            <a:rPr lang="en-US" sz="1600" dirty="0"/>
            <a:t> </a:t>
          </a:r>
          <a:r>
            <a:rPr lang="en-US" sz="1600" dirty="0" err="1"/>
            <a:t>rritjen</a:t>
          </a:r>
          <a:r>
            <a:rPr lang="en-US" sz="1600" dirty="0"/>
            <a:t> e </a:t>
          </a:r>
          <a:r>
            <a:rPr lang="en-US" sz="1600" dirty="0" err="1"/>
            <a:t>gjelbër</a:t>
          </a:r>
          <a:endParaRPr lang="en-US" sz="1600" dirty="0"/>
        </a:p>
      </dgm:t>
    </dgm:pt>
    <dgm:pt modelId="{BC93753B-B264-4219-BBB3-3E64BC7DD037}" type="parTrans" cxnId="{A5BCCDA7-79A3-4085-A7AA-B4C887020DD1}">
      <dgm:prSet/>
      <dgm:spPr/>
      <dgm:t>
        <a:bodyPr/>
        <a:lstStyle/>
        <a:p>
          <a:endParaRPr lang="en-US"/>
        </a:p>
      </dgm:t>
    </dgm:pt>
    <dgm:pt modelId="{7C38650F-B2A2-4FB4-B6F5-0D16CF96322F}" type="sibTrans" cxnId="{A5BCCDA7-79A3-4085-A7AA-B4C887020DD1}">
      <dgm:prSet/>
      <dgm:spPr/>
      <dgm:t>
        <a:bodyPr/>
        <a:lstStyle/>
        <a:p>
          <a:endParaRPr lang="en-US"/>
        </a:p>
      </dgm:t>
    </dgm:pt>
    <dgm:pt modelId="{76ACF0C9-7A05-4436-8B8C-CC1E67BC0246}">
      <dgm:prSet phldrT="[Text]" custT="1"/>
      <dgm:spPr/>
      <dgm:t>
        <a:bodyPr/>
        <a:lstStyle/>
        <a:p>
          <a:r>
            <a:rPr lang="en-US" sz="1600" dirty="0" err="1"/>
            <a:t>Kohezioni</a:t>
          </a:r>
          <a:r>
            <a:rPr lang="en-US" sz="1600" dirty="0"/>
            <a:t> social</a:t>
          </a:r>
        </a:p>
      </dgm:t>
    </dgm:pt>
    <dgm:pt modelId="{ED03F493-F477-4BF5-A9A9-742B9912FEE8}" type="parTrans" cxnId="{1309539C-DE41-4D60-AAD4-84A41A4146A6}">
      <dgm:prSet/>
      <dgm:spPr/>
      <dgm:t>
        <a:bodyPr/>
        <a:lstStyle/>
        <a:p>
          <a:endParaRPr lang="en-US"/>
        </a:p>
      </dgm:t>
    </dgm:pt>
    <dgm:pt modelId="{95751B87-144B-40D2-85B2-9C738F517A67}" type="sibTrans" cxnId="{1309539C-DE41-4D60-AAD4-84A41A4146A6}">
      <dgm:prSet/>
      <dgm:spPr/>
      <dgm:t>
        <a:bodyPr/>
        <a:lstStyle/>
        <a:p>
          <a:endParaRPr lang="en-US"/>
        </a:p>
      </dgm:t>
    </dgm:pt>
    <dgm:pt modelId="{BEB06E68-668E-4B50-AB6B-A718169C6C23}" type="pres">
      <dgm:prSet presAssocID="{DA9339D3-A711-40EB-A17E-2163E6AD75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89ABF0-B77B-4CCA-B7B1-66D2922DDE17}" type="pres">
      <dgm:prSet presAssocID="{5334C0E3-8B30-4947-8EBB-1319DE7B464C}" presName="hierRoot1" presStyleCnt="0">
        <dgm:presLayoutVars>
          <dgm:hierBranch val="init"/>
        </dgm:presLayoutVars>
      </dgm:prSet>
      <dgm:spPr/>
    </dgm:pt>
    <dgm:pt modelId="{0F79C842-6831-4011-91B6-EF983FEB5036}" type="pres">
      <dgm:prSet presAssocID="{5334C0E3-8B30-4947-8EBB-1319DE7B464C}" presName="rootComposite1" presStyleCnt="0"/>
      <dgm:spPr/>
    </dgm:pt>
    <dgm:pt modelId="{98A6C499-7A8F-4C79-8AA8-5190DDD7BAD0}" type="pres">
      <dgm:prSet presAssocID="{5334C0E3-8B30-4947-8EBB-1319DE7B46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4F28BE-2593-4BBC-90A6-55BF7E9D23A8}" type="pres">
      <dgm:prSet presAssocID="{5334C0E3-8B30-4947-8EBB-1319DE7B464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585A94-2149-44EF-8DD1-886ADCD76E82}" type="pres">
      <dgm:prSet presAssocID="{5334C0E3-8B30-4947-8EBB-1319DE7B464C}" presName="hierChild2" presStyleCnt="0"/>
      <dgm:spPr/>
    </dgm:pt>
    <dgm:pt modelId="{65E8F628-D59C-46CB-B879-E8087AD22AF9}" type="pres">
      <dgm:prSet presAssocID="{4B6D94F7-901C-4C47-8BE8-33C9AA447F7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A92AC17-6975-4BBF-8914-74B8FCD4F36C}" type="pres">
      <dgm:prSet presAssocID="{221CC867-6FE7-43C0-A8A5-840A5F68F5D9}" presName="hierRoot2" presStyleCnt="0">
        <dgm:presLayoutVars>
          <dgm:hierBranch val="init"/>
        </dgm:presLayoutVars>
      </dgm:prSet>
      <dgm:spPr/>
    </dgm:pt>
    <dgm:pt modelId="{E078FEC7-3818-4278-A2D4-DE8B40477CF4}" type="pres">
      <dgm:prSet presAssocID="{221CC867-6FE7-43C0-A8A5-840A5F68F5D9}" presName="rootComposite" presStyleCnt="0"/>
      <dgm:spPr/>
    </dgm:pt>
    <dgm:pt modelId="{B00FCE65-2AEE-44EE-94E4-8A683BBBE862}" type="pres">
      <dgm:prSet presAssocID="{221CC867-6FE7-43C0-A8A5-840A5F68F5D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5A280F-35A0-44FE-8D3D-7ADD894E1A23}" type="pres">
      <dgm:prSet presAssocID="{221CC867-6FE7-43C0-A8A5-840A5F68F5D9}" presName="rootConnector" presStyleLbl="node2" presStyleIdx="0" presStyleCnt="3"/>
      <dgm:spPr/>
      <dgm:t>
        <a:bodyPr/>
        <a:lstStyle/>
        <a:p>
          <a:endParaRPr lang="en-US"/>
        </a:p>
      </dgm:t>
    </dgm:pt>
    <dgm:pt modelId="{44D4616A-E8E4-4C14-B415-EC1DBBB7D1CF}" type="pres">
      <dgm:prSet presAssocID="{221CC867-6FE7-43C0-A8A5-840A5F68F5D9}" presName="hierChild4" presStyleCnt="0"/>
      <dgm:spPr/>
    </dgm:pt>
    <dgm:pt modelId="{F0F10064-3E72-4417-953D-84B2E3BB6F49}" type="pres">
      <dgm:prSet presAssocID="{221CC867-6FE7-43C0-A8A5-840A5F68F5D9}" presName="hierChild5" presStyleCnt="0"/>
      <dgm:spPr/>
    </dgm:pt>
    <dgm:pt modelId="{2FC45F06-8807-4911-BED2-A2004FDA7ED5}" type="pres">
      <dgm:prSet presAssocID="{BC93753B-B264-4219-BBB3-3E64BC7DD03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7CCE820-C69D-458C-BB41-3E68E669CCB6}" type="pres">
      <dgm:prSet presAssocID="{86C1F33C-4495-4BBD-86F2-F651EA84D6BC}" presName="hierRoot2" presStyleCnt="0">
        <dgm:presLayoutVars>
          <dgm:hierBranch val="init"/>
        </dgm:presLayoutVars>
      </dgm:prSet>
      <dgm:spPr/>
    </dgm:pt>
    <dgm:pt modelId="{0EA729DD-36F6-4892-B444-9D6D13261BD9}" type="pres">
      <dgm:prSet presAssocID="{86C1F33C-4495-4BBD-86F2-F651EA84D6BC}" presName="rootComposite" presStyleCnt="0"/>
      <dgm:spPr/>
    </dgm:pt>
    <dgm:pt modelId="{F5969E6C-147F-4E41-BCEE-AA408ACF163A}" type="pres">
      <dgm:prSet presAssocID="{86C1F33C-4495-4BBD-86F2-F651EA84D6B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03735-C38A-4864-9820-5D985542EBA4}" type="pres">
      <dgm:prSet presAssocID="{86C1F33C-4495-4BBD-86F2-F651EA84D6BC}" presName="rootConnector" presStyleLbl="node2" presStyleIdx="1" presStyleCnt="3"/>
      <dgm:spPr/>
      <dgm:t>
        <a:bodyPr/>
        <a:lstStyle/>
        <a:p>
          <a:endParaRPr lang="en-US"/>
        </a:p>
      </dgm:t>
    </dgm:pt>
    <dgm:pt modelId="{517DE109-85E7-4270-B892-D839B995410E}" type="pres">
      <dgm:prSet presAssocID="{86C1F33C-4495-4BBD-86F2-F651EA84D6BC}" presName="hierChild4" presStyleCnt="0"/>
      <dgm:spPr/>
    </dgm:pt>
    <dgm:pt modelId="{1F7ED832-195F-4C76-87DF-E687A952BF3D}" type="pres">
      <dgm:prSet presAssocID="{86C1F33C-4495-4BBD-86F2-F651EA84D6BC}" presName="hierChild5" presStyleCnt="0"/>
      <dgm:spPr/>
    </dgm:pt>
    <dgm:pt modelId="{42B63698-A531-43A2-8D21-C4043388E160}" type="pres">
      <dgm:prSet presAssocID="{ED03F493-F477-4BF5-A9A9-742B9912FEE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3B17461-8D6D-4385-ABC6-7CF2A4AC9943}" type="pres">
      <dgm:prSet presAssocID="{76ACF0C9-7A05-4436-8B8C-CC1E67BC0246}" presName="hierRoot2" presStyleCnt="0">
        <dgm:presLayoutVars>
          <dgm:hierBranch val="init"/>
        </dgm:presLayoutVars>
      </dgm:prSet>
      <dgm:spPr/>
    </dgm:pt>
    <dgm:pt modelId="{D319E4D1-16FA-4C34-A88E-C8C42A6CF717}" type="pres">
      <dgm:prSet presAssocID="{76ACF0C9-7A05-4436-8B8C-CC1E67BC0246}" presName="rootComposite" presStyleCnt="0"/>
      <dgm:spPr/>
    </dgm:pt>
    <dgm:pt modelId="{94CA40F5-6DDE-42AA-BC36-58B25E01008D}" type="pres">
      <dgm:prSet presAssocID="{76ACF0C9-7A05-4436-8B8C-CC1E67BC024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1ABF5C-0B98-46B0-813A-BABCE4FC34B6}" type="pres">
      <dgm:prSet presAssocID="{76ACF0C9-7A05-4436-8B8C-CC1E67BC0246}" presName="rootConnector" presStyleLbl="node2" presStyleIdx="2" presStyleCnt="3"/>
      <dgm:spPr/>
      <dgm:t>
        <a:bodyPr/>
        <a:lstStyle/>
        <a:p>
          <a:endParaRPr lang="en-US"/>
        </a:p>
      </dgm:t>
    </dgm:pt>
    <dgm:pt modelId="{EE46ECAB-2A3E-4DB3-B998-86168AAC0B05}" type="pres">
      <dgm:prSet presAssocID="{76ACF0C9-7A05-4436-8B8C-CC1E67BC0246}" presName="hierChild4" presStyleCnt="0"/>
      <dgm:spPr/>
    </dgm:pt>
    <dgm:pt modelId="{F3572BC7-C785-4C0A-AC96-5F66768A0417}" type="pres">
      <dgm:prSet presAssocID="{76ACF0C9-7A05-4436-8B8C-CC1E67BC0246}" presName="hierChild5" presStyleCnt="0"/>
      <dgm:spPr/>
    </dgm:pt>
    <dgm:pt modelId="{426D1EC3-20AD-4A47-A565-81010EEDC784}" type="pres">
      <dgm:prSet presAssocID="{5334C0E3-8B30-4947-8EBB-1319DE7B464C}" presName="hierChild3" presStyleCnt="0"/>
      <dgm:spPr/>
    </dgm:pt>
  </dgm:ptLst>
  <dgm:cxnLst>
    <dgm:cxn modelId="{2C533FAE-780F-4910-8735-F32411EBAF82}" type="presOf" srcId="{86C1F33C-4495-4BBD-86F2-F651EA84D6BC}" destId="{1C003735-C38A-4864-9820-5D985542EBA4}" srcOrd="1" destOrd="0" presId="urn:microsoft.com/office/officeart/2005/8/layout/orgChart1"/>
    <dgm:cxn modelId="{39C3DCE0-ED33-4CE3-8A9B-C6B1A59A3B3B}" type="presOf" srcId="{221CC867-6FE7-43C0-A8A5-840A5F68F5D9}" destId="{B00FCE65-2AEE-44EE-94E4-8A683BBBE862}" srcOrd="0" destOrd="0" presId="urn:microsoft.com/office/officeart/2005/8/layout/orgChart1"/>
    <dgm:cxn modelId="{A5BCCDA7-79A3-4085-A7AA-B4C887020DD1}" srcId="{5334C0E3-8B30-4947-8EBB-1319DE7B464C}" destId="{86C1F33C-4495-4BBD-86F2-F651EA84D6BC}" srcOrd="1" destOrd="0" parTransId="{BC93753B-B264-4219-BBB3-3E64BC7DD037}" sibTransId="{7C38650F-B2A2-4FB4-B6F5-0D16CF96322F}"/>
    <dgm:cxn modelId="{CE3BFADD-5DB6-4F80-8135-9513C186063F}" type="presOf" srcId="{221CC867-6FE7-43C0-A8A5-840A5F68F5D9}" destId="{375A280F-35A0-44FE-8D3D-7ADD894E1A23}" srcOrd="1" destOrd="0" presId="urn:microsoft.com/office/officeart/2005/8/layout/orgChart1"/>
    <dgm:cxn modelId="{AEC69D7D-9706-47CE-B672-4B55202A3712}" type="presOf" srcId="{4B6D94F7-901C-4C47-8BE8-33C9AA447F7C}" destId="{65E8F628-D59C-46CB-B879-E8087AD22AF9}" srcOrd="0" destOrd="0" presId="urn:microsoft.com/office/officeart/2005/8/layout/orgChart1"/>
    <dgm:cxn modelId="{1309539C-DE41-4D60-AAD4-84A41A4146A6}" srcId="{5334C0E3-8B30-4947-8EBB-1319DE7B464C}" destId="{76ACF0C9-7A05-4436-8B8C-CC1E67BC0246}" srcOrd="2" destOrd="0" parTransId="{ED03F493-F477-4BF5-A9A9-742B9912FEE8}" sibTransId="{95751B87-144B-40D2-85B2-9C738F517A67}"/>
    <dgm:cxn modelId="{172DE5D4-851F-404C-A230-B87E6951EC17}" type="presOf" srcId="{5334C0E3-8B30-4947-8EBB-1319DE7B464C}" destId="{98A6C499-7A8F-4C79-8AA8-5190DDD7BAD0}" srcOrd="0" destOrd="0" presId="urn:microsoft.com/office/officeart/2005/8/layout/orgChart1"/>
    <dgm:cxn modelId="{C1ECB551-13F2-44E8-917F-56DA03F0E8B9}" type="presOf" srcId="{5334C0E3-8B30-4947-8EBB-1319DE7B464C}" destId="{604F28BE-2593-4BBC-90A6-55BF7E9D23A8}" srcOrd="1" destOrd="0" presId="urn:microsoft.com/office/officeart/2005/8/layout/orgChart1"/>
    <dgm:cxn modelId="{F05304F2-6008-4CB6-8082-5842190F40BF}" type="presOf" srcId="{DA9339D3-A711-40EB-A17E-2163E6AD75BC}" destId="{BEB06E68-668E-4B50-AB6B-A718169C6C23}" srcOrd="0" destOrd="0" presId="urn:microsoft.com/office/officeart/2005/8/layout/orgChart1"/>
    <dgm:cxn modelId="{ACC11A91-CC1C-4E2C-A9DC-E88480BC9A97}" srcId="{DA9339D3-A711-40EB-A17E-2163E6AD75BC}" destId="{5334C0E3-8B30-4947-8EBB-1319DE7B464C}" srcOrd="0" destOrd="0" parTransId="{B366DCB4-944A-4C6E-B003-515276000D39}" sibTransId="{42B02A77-F130-4C31-BDA6-DB35FEF4DE53}"/>
    <dgm:cxn modelId="{F7A5ED53-2187-45CC-ABDA-86DE4EAFA1E3}" type="presOf" srcId="{76ACF0C9-7A05-4436-8B8C-CC1E67BC0246}" destId="{94CA40F5-6DDE-42AA-BC36-58B25E01008D}" srcOrd="0" destOrd="0" presId="urn:microsoft.com/office/officeart/2005/8/layout/orgChart1"/>
    <dgm:cxn modelId="{CCBA5F6D-5E51-4BE8-8CDF-93FEC4956D23}" type="presOf" srcId="{ED03F493-F477-4BF5-A9A9-742B9912FEE8}" destId="{42B63698-A531-43A2-8D21-C4043388E160}" srcOrd="0" destOrd="0" presId="urn:microsoft.com/office/officeart/2005/8/layout/orgChart1"/>
    <dgm:cxn modelId="{088EA860-900A-4407-89C2-361E325E8C54}" type="presOf" srcId="{86C1F33C-4495-4BBD-86F2-F651EA84D6BC}" destId="{F5969E6C-147F-4E41-BCEE-AA408ACF163A}" srcOrd="0" destOrd="0" presId="urn:microsoft.com/office/officeart/2005/8/layout/orgChart1"/>
    <dgm:cxn modelId="{F7C69AEE-947C-46ED-B5F0-DE6539FB7517}" type="presOf" srcId="{76ACF0C9-7A05-4436-8B8C-CC1E67BC0246}" destId="{DF1ABF5C-0B98-46B0-813A-BABCE4FC34B6}" srcOrd="1" destOrd="0" presId="urn:microsoft.com/office/officeart/2005/8/layout/orgChart1"/>
    <dgm:cxn modelId="{1EA035F7-6F15-49B1-8D1A-EFC4F6A2F069}" type="presOf" srcId="{BC93753B-B264-4219-BBB3-3E64BC7DD037}" destId="{2FC45F06-8807-4911-BED2-A2004FDA7ED5}" srcOrd="0" destOrd="0" presId="urn:microsoft.com/office/officeart/2005/8/layout/orgChart1"/>
    <dgm:cxn modelId="{CA0241AE-4420-44B5-A950-A1C32BA5FA54}" srcId="{5334C0E3-8B30-4947-8EBB-1319DE7B464C}" destId="{221CC867-6FE7-43C0-A8A5-840A5F68F5D9}" srcOrd="0" destOrd="0" parTransId="{4B6D94F7-901C-4C47-8BE8-33C9AA447F7C}" sibTransId="{B0D48CB4-1433-4992-AC85-35D8C9353D92}"/>
    <dgm:cxn modelId="{453DEB0C-B96B-44EA-837B-1FC825E23DF6}" type="presParOf" srcId="{BEB06E68-668E-4B50-AB6B-A718169C6C23}" destId="{3D89ABF0-B77B-4CCA-B7B1-66D2922DDE17}" srcOrd="0" destOrd="0" presId="urn:microsoft.com/office/officeart/2005/8/layout/orgChart1"/>
    <dgm:cxn modelId="{6AAF9DB7-D748-4075-B08A-659ABDC0BF47}" type="presParOf" srcId="{3D89ABF0-B77B-4CCA-B7B1-66D2922DDE17}" destId="{0F79C842-6831-4011-91B6-EF983FEB5036}" srcOrd="0" destOrd="0" presId="urn:microsoft.com/office/officeart/2005/8/layout/orgChart1"/>
    <dgm:cxn modelId="{3E32E01A-C3DC-448B-86CC-33257A245A4D}" type="presParOf" srcId="{0F79C842-6831-4011-91B6-EF983FEB5036}" destId="{98A6C499-7A8F-4C79-8AA8-5190DDD7BAD0}" srcOrd="0" destOrd="0" presId="urn:microsoft.com/office/officeart/2005/8/layout/orgChart1"/>
    <dgm:cxn modelId="{263A5240-64DB-42DB-8C18-5BEC840FB70E}" type="presParOf" srcId="{0F79C842-6831-4011-91B6-EF983FEB5036}" destId="{604F28BE-2593-4BBC-90A6-55BF7E9D23A8}" srcOrd="1" destOrd="0" presId="urn:microsoft.com/office/officeart/2005/8/layout/orgChart1"/>
    <dgm:cxn modelId="{6E19E153-50D2-45F0-AB92-6461418F4D7C}" type="presParOf" srcId="{3D89ABF0-B77B-4CCA-B7B1-66D2922DDE17}" destId="{FB585A94-2149-44EF-8DD1-886ADCD76E82}" srcOrd="1" destOrd="0" presId="urn:microsoft.com/office/officeart/2005/8/layout/orgChart1"/>
    <dgm:cxn modelId="{9F9A6E44-7501-4F1D-B3B6-BC20C66FAF98}" type="presParOf" srcId="{FB585A94-2149-44EF-8DD1-886ADCD76E82}" destId="{65E8F628-D59C-46CB-B879-E8087AD22AF9}" srcOrd="0" destOrd="0" presId="urn:microsoft.com/office/officeart/2005/8/layout/orgChart1"/>
    <dgm:cxn modelId="{DD3B5098-1AB7-4603-AE0E-8628A18E5E8E}" type="presParOf" srcId="{FB585A94-2149-44EF-8DD1-886ADCD76E82}" destId="{8A92AC17-6975-4BBF-8914-74B8FCD4F36C}" srcOrd="1" destOrd="0" presId="urn:microsoft.com/office/officeart/2005/8/layout/orgChart1"/>
    <dgm:cxn modelId="{A645413C-B414-4202-9E88-0519D6675D4C}" type="presParOf" srcId="{8A92AC17-6975-4BBF-8914-74B8FCD4F36C}" destId="{E078FEC7-3818-4278-A2D4-DE8B40477CF4}" srcOrd="0" destOrd="0" presId="urn:microsoft.com/office/officeart/2005/8/layout/orgChart1"/>
    <dgm:cxn modelId="{11AF5336-A912-4264-A05B-4C13F357FD1D}" type="presParOf" srcId="{E078FEC7-3818-4278-A2D4-DE8B40477CF4}" destId="{B00FCE65-2AEE-44EE-94E4-8A683BBBE862}" srcOrd="0" destOrd="0" presId="urn:microsoft.com/office/officeart/2005/8/layout/orgChart1"/>
    <dgm:cxn modelId="{A8F194D3-E75C-43C3-A0FE-5819E57F3D67}" type="presParOf" srcId="{E078FEC7-3818-4278-A2D4-DE8B40477CF4}" destId="{375A280F-35A0-44FE-8D3D-7ADD894E1A23}" srcOrd="1" destOrd="0" presId="urn:microsoft.com/office/officeart/2005/8/layout/orgChart1"/>
    <dgm:cxn modelId="{E118FEB1-A1F0-465D-B0C6-27138C2930B5}" type="presParOf" srcId="{8A92AC17-6975-4BBF-8914-74B8FCD4F36C}" destId="{44D4616A-E8E4-4C14-B415-EC1DBBB7D1CF}" srcOrd="1" destOrd="0" presId="urn:microsoft.com/office/officeart/2005/8/layout/orgChart1"/>
    <dgm:cxn modelId="{2A54CCEA-E470-4534-AC32-EC5B21F1B338}" type="presParOf" srcId="{8A92AC17-6975-4BBF-8914-74B8FCD4F36C}" destId="{F0F10064-3E72-4417-953D-84B2E3BB6F49}" srcOrd="2" destOrd="0" presId="urn:microsoft.com/office/officeart/2005/8/layout/orgChart1"/>
    <dgm:cxn modelId="{DDC72949-C7FA-4722-9CC3-0F107C4C60E9}" type="presParOf" srcId="{FB585A94-2149-44EF-8DD1-886ADCD76E82}" destId="{2FC45F06-8807-4911-BED2-A2004FDA7ED5}" srcOrd="2" destOrd="0" presId="urn:microsoft.com/office/officeart/2005/8/layout/orgChart1"/>
    <dgm:cxn modelId="{D735FB20-27EC-4C95-835D-C17B5FEABA98}" type="presParOf" srcId="{FB585A94-2149-44EF-8DD1-886ADCD76E82}" destId="{E7CCE820-C69D-458C-BB41-3E68E669CCB6}" srcOrd="3" destOrd="0" presId="urn:microsoft.com/office/officeart/2005/8/layout/orgChart1"/>
    <dgm:cxn modelId="{0A9D2360-BEC1-4011-A55B-58DFBD7AB0D3}" type="presParOf" srcId="{E7CCE820-C69D-458C-BB41-3E68E669CCB6}" destId="{0EA729DD-36F6-4892-B444-9D6D13261BD9}" srcOrd="0" destOrd="0" presId="urn:microsoft.com/office/officeart/2005/8/layout/orgChart1"/>
    <dgm:cxn modelId="{0B96B20D-365C-41B3-ABB1-5B9D0F7F8C89}" type="presParOf" srcId="{0EA729DD-36F6-4892-B444-9D6D13261BD9}" destId="{F5969E6C-147F-4E41-BCEE-AA408ACF163A}" srcOrd="0" destOrd="0" presId="urn:microsoft.com/office/officeart/2005/8/layout/orgChart1"/>
    <dgm:cxn modelId="{9470FAF0-77F8-468A-BE35-DD245943F3A5}" type="presParOf" srcId="{0EA729DD-36F6-4892-B444-9D6D13261BD9}" destId="{1C003735-C38A-4864-9820-5D985542EBA4}" srcOrd="1" destOrd="0" presId="urn:microsoft.com/office/officeart/2005/8/layout/orgChart1"/>
    <dgm:cxn modelId="{A3768AC2-4BE8-4D30-BFF1-50D2D0F4AFE8}" type="presParOf" srcId="{E7CCE820-C69D-458C-BB41-3E68E669CCB6}" destId="{517DE109-85E7-4270-B892-D839B995410E}" srcOrd="1" destOrd="0" presId="urn:microsoft.com/office/officeart/2005/8/layout/orgChart1"/>
    <dgm:cxn modelId="{BA50B56C-986B-4974-9B89-E864AF01F364}" type="presParOf" srcId="{E7CCE820-C69D-458C-BB41-3E68E669CCB6}" destId="{1F7ED832-195F-4C76-87DF-E687A952BF3D}" srcOrd="2" destOrd="0" presId="urn:microsoft.com/office/officeart/2005/8/layout/orgChart1"/>
    <dgm:cxn modelId="{0B06F18D-5D47-4B88-8A8E-3A5DF8D24DED}" type="presParOf" srcId="{FB585A94-2149-44EF-8DD1-886ADCD76E82}" destId="{42B63698-A531-43A2-8D21-C4043388E160}" srcOrd="4" destOrd="0" presId="urn:microsoft.com/office/officeart/2005/8/layout/orgChart1"/>
    <dgm:cxn modelId="{050B4F1F-9A85-4C29-B30A-030341AFC097}" type="presParOf" srcId="{FB585A94-2149-44EF-8DD1-886ADCD76E82}" destId="{B3B17461-8D6D-4385-ABC6-7CF2A4AC9943}" srcOrd="5" destOrd="0" presId="urn:microsoft.com/office/officeart/2005/8/layout/orgChart1"/>
    <dgm:cxn modelId="{B4BA203C-2FE0-40DC-881A-6DC2EF991909}" type="presParOf" srcId="{B3B17461-8D6D-4385-ABC6-7CF2A4AC9943}" destId="{D319E4D1-16FA-4C34-A88E-C8C42A6CF717}" srcOrd="0" destOrd="0" presId="urn:microsoft.com/office/officeart/2005/8/layout/orgChart1"/>
    <dgm:cxn modelId="{79839658-8AD5-430A-8332-4DE7CB773439}" type="presParOf" srcId="{D319E4D1-16FA-4C34-A88E-C8C42A6CF717}" destId="{94CA40F5-6DDE-42AA-BC36-58B25E01008D}" srcOrd="0" destOrd="0" presId="urn:microsoft.com/office/officeart/2005/8/layout/orgChart1"/>
    <dgm:cxn modelId="{7A0C95F7-FF48-4B67-BC32-F1F593D4E24A}" type="presParOf" srcId="{D319E4D1-16FA-4C34-A88E-C8C42A6CF717}" destId="{DF1ABF5C-0B98-46B0-813A-BABCE4FC34B6}" srcOrd="1" destOrd="0" presId="urn:microsoft.com/office/officeart/2005/8/layout/orgChart1"/>
    <dgm:cxn modelId="{4F70CD01-1743-4BE9-A77C-53784FA89CA0}" type="presParOf" srcId="{B3B17461-8D6D-4385-ABC6-7CF2A4AC9943}" destId="{EE46ECAB-2A3E-4DB3-B998-86168AAC0B05}" srcOrd="1" destOrd="0" presId="urn:microsoft.com/office/officeart/2005/8/layout/orgChart1"/>
    <dgm:cxn modelId="{30F7FA97-A073-4AA8-8980-A8F472C3630E}" type="presParOf" srcId="{B3B17461-8D6D-4385-ABC6-7CF2A4AC9943}" destId="{F3572BC7-C785-4C0A-AC96-5F66768A0417}" srcOrd="2" destOrd="0" presId="urn:microsoft.com/office/officeart/2005/8/layout/orgChart1"/>
    <dgm:cxn modelId="{A2624C07-E885-423E-AE07-812E8496B023}" type="presParOf" srcId="{3D89ABF0-B77B-4CCA-B7B1-66D2922DDE17}" destId="{426D1EC3-20AD-4A47-A565-81010EEDC7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63698-A531-43A2-8D21-C4043388E160}">
      <dsp:nvSpPr>
        <dsp:cNvPr id="0" name=""/>
        <dsp:cNvSpPr/>
      </dsp:nvSpPr>
      <dsp:spPr>
        <a:xfrm>
          <a:off x="5452616" y="1001164"/>
          <a:ext cx="2420164" cy="420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14"/>
              </a:lnTo>
              <a:lnTo>
                <a:pt x="2420164" y="210014"/>
              </a:lnTo>
              <a:lnTo>
                <a:pt x="2420164" y="4200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45F06-8807-4911-BED2-A2004FDA7ED5}">
      <dsp:nvSpPr>
        <dsp:cNvPr id="0" name=""/>
        <dsp:cNvSpPr/>
      </dsp:nvSpPr>
      <dsp:spPr>
        <a:xfrm>
          <a:off x="5406896" y="1001164"/>
          <a:ext cx="91440" cy="420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0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8F628-D59C-46CB-B879-E8087AD22AF9}">
      <dsp:nvSpPr>
        <dsp:cNvPr id="0" name=""/>
        <dsp:cNvSpPr/>
      </dsp:nvSpPr>
      <dsp:spPr>
        <a:xfrm>
          <a:off x="3032452" y="1001164"/>
          <a:ext cx="2420164" cy="420028"/>
        </a:xfrm>
        <a:custGeom>
          <a:avLst/>
          <a:gdLst/>
          <a:ahLst/>
          <a:cxnLst/>
          <a:rect l="0" t="0" r="0" b="0"/>
          <a:pathLst>
            <a:path>
              <a:moveTo>
                <a:pt x="2420164" y="0"/>
              </a:moveTo>
              <a:lnTo>
                <a:pt x="2420164" y="210014"/>
              </a:lnTo>
              <a:lnTo>
                <a:pt x="0" y="210014"/>
              </a:lnTo>
              <a:lnTo>
                <a:pt x="0" y="4200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6C499-7A8F-4C79-8AA8-5190DDD7BAD0}">
      <dsp:nvSpPr>
        <dsp:cNvPr id="0" name=""/>
        <dsp:cNvSpPr/>
      </dsp:nvSpPr>
      <dsp:spPr>
        <a:xfrm>
          <a:off x="4452548" y="1096"/>
          <a:ext cx="2000135" cy="100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Qëllimi</a:t>
          </a:r>
          <a:r>
            <a:rPr lang="en-US" sz="1600" kern="1200" dirty="0"/>
            <a:t> </a:t>
          </a:r>
          <a:r>
            <a:rPr lang="en-US" sz="1600" kern="1200" dirty="0" err="1"/>
            <a:t>parësor</a:t>
          </a:r>
          <a:r>
            <a:rPr lang="en-US" sz="2300" kern="1200" dirty="0"/>
            <a:t> </a:t>
          </a:r>
          <a:r>
            <a:rPr lang="en-US" sz="2300" kern="1200" dirty="0" err="1"/>
            <a:t>Integrimi</a:t>
          </a:r>
          <a:r>
            <a:rPr lang="en-US" sz="2300" kern="1200" dirty="0"/>
            <a:t> </a:t>
          </a:r>
          <a:r>
            <a:rPr lang="en-US" sz="2300" kern="1200" dirty="0" err="1" smtClean="0"/>
            <a:t>Evropian</a:t>
          </a:r>
          <a:endParaRPr lang="en-US" sz="2300" kern="1200" dirty="0"/>
        </a:p>
      </dsp:txBody>
      <dsp:txXfrm>
        <a:off x="4452548" y="1096"/>
        <a:ext cx="2000135" cy="1000067"/>
      </dsp:txXfrm>
    </dsp:sp>
    <dsp:sp modelId="{B00FCE65-2AEE-44EE-94E4-8A683BBBE862}">
      <dsp:nvSpPr>
        <dsp:cNvPr id="0" name=""/>
        <dsp:cNvSpPr/>
      </dsp:nvSpPr>
      <dsp:spPr>
        <a:xfrm>
          <a:off x="2032384" y="1421193"/>
          <a:ext cx="2000135" cy="100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Demokracia</a:t>
          </a:r>
          <a:r>
            <a:rPr lang="en-US" sz="1600" kern="1200" dirty="0"/>
            <a:t> </a:t>
          </a:r>
          <a:r>
            <a:rPr lang="en-US" sz="1600" kern="1200" dirty="0" err="1"/>
            <a:t>dhe</a:t>
          </a:r>
          <a:r>
            <a:rPr lang="en-US" sz="1600" kern="1200" dirty="0"/>
            <a:t> </a:t>
          </a:r>
          <a:r>
            <a:rPr lang="en-US" sz="1600" kern="1200" dirty="0" err="1"/>
            <a:t>fuqizimi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institucioneve</a:t>
          </a:r>
          <a:r>
            <a:rPr lang="en-US" sz="1600" kern="1200" dirty="0"/>
            <a:t> </a:t>
          </a:r>
          <a:r>
            <a:rPr lang="en-US" sz="1600" kern="1200" dirty="0" err="1"/>
            <a:t>dhe</a:t>
          </a:r>
          <a:r>
            <a:rPr lang="en-US" sz="1600" kern="1200" dirty="0"/>
            <a:t> </a:t>
          </a:r>
          <a:r>
            <a:rPr lang="en-US" sz="1600" kern="1200" dirty="0" err="1"/>
            <a:t>qeverisjes</a:t>
          </a:r>
          <a:r>
            <a:rPr lang="en-US" sz="1600" kern="1200" dirty="0"/>
            <a:t> </a:t>
          </a:r>
          <a:r>
            <a:rPr lang="en-US" sz="1600" kern="1200" dirty="0" err="1"/>
            <a:t>së</a:t>
          </a:r>
          <a:r>
            <a:rPr lang="en-US" sz="1600" kern="1200" dirty="0"/>
            <a:t> mire </a:t>
          </a:r>
          <a:r>
            <a:rPr lang="en-US" sz="1600" kern="1200" dirty="0" err="1"/>
            <a:t>dhe</a:t>
          </a:r>
          <a:r>
            <a:rPr lang="en-US" sz="1600" kern="1200" dirty="0"/>
            <a:t> </a:t>
          </a:r>
          <a:r>
            <a:rPr lang="en-US" sz="1600" kern="1200" dirty="0" err="1"/>
            <a:t>te</a:t>
          </a:r>
          <a:r>
            <a:rPr lang="en-US" sz="1600" kern="1200" dirty="0"/>
            <a:t> </a:t>
          </a:r>
          <a:r>
            <a:rPr lang="en-US" sz="1600" kern="1200" dirty="0" err="1"/>
            <a:t>hapur</a:t>
          </a:r>
          <a:endParaRPr lang="en-US" sz="1600" kern="1200" dirty="0"/>
        </a:p>
      </dsp:txBody>
      <dsp:txXfrm>
        <a:off x="2032384" y="1421193"/>
        <a:ext cx="2000135" cy="1000067"/>
      </dsp:txXfrm>
    </dsp:sp>
    <dsp:sp modelId="{F5969E6C-147F-4E41-BCEE-AA408ACF163A}">
      <dsp:nvSpPr>
        <dsp:cNvPr id="0" name=""/>
        <dsp:cNvSpPr/>
      </dsp:nvSpPr>
      <dsp:spPr>
        <a:xfrm>
          <a:off x="4452548" y="1421193"/>
          <a:ext cx="2000135" cy="100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Agjenda</a:t>
          </a:r>
          <a:r>
            <a:rPr lang="en-US" sz="1600" kern="1200" dirty="0"/>
            <a:t> </a:t>
          </a:r>
          <a:r>
            <a:rPr lang="en-US" sz="1600" kern="1200" dirty="0" err="1"/>
            <a:t>për</a:t>
          </a:r>
          <a:r>
            <a:rPr lang="en-US" sz="1600" kern="1200" dirty="0"/>
            <a:t> </a:t>
          </a:r>
          <a:r>
            <a:rPr lang="en-US" sz="1600" kern="1200" dirty="0" err="1"/>
            <a:t>zhvillim</a:t>
          </a:r>
          <a:r>
            <a:rPr lang="en-US" sz="1600" kern="1200" dirty="0"/>
            <a:t> </a:t>
          </a:r>
          <a:r>
            <a:rPr lang="en-US" sz="1600" kern="1200" dirty="0" err="1"/>
            <a:t>të</a:t>
          </a:r>
          <a:r>
            <a:rPr lang="en-US" sz="1600" kern="1200" dirty="0"/>
            <a:t> </a:t>
          </a:r>
          <a:r>
            <a:rPr lang="en-US" sz="1600" kern="1200" dirty="0" err="1"/>
            <a:t>qëndrueshëm</a:t>
          </a:r>
          <a:r>
            <a:rPr lang="en-US" sz="1600" kern="1200" dirty="0"/>
            <a:t> </a:t>
          </a:r>
          <a:r>
            <a:rPr lang="en-US" sz="1600" kern="1200" dirty="0" err="1"/>
            <a:t>ekonomik</a:t>
          </a:r>
          <a:r>
            <a:rPr lang="en-US" sz="1600" kern="1200" dirty="0"/>
            <a:t>, </a:t>
          </a:r>
          <a:r>
            <a:rPr lang="en-US" sz="1600" kern="1200" dirty="0" err="1"/>
            <a:t>ndërlidhjen</a:t>
          </a:r>
          <a:r>
            <a:rPr lang="en-US" sz="1600" kern="1200" dirty="0"/>
            <a:t> </a:t>
          </a:r>
          <a:r>
            <a:rPr lang="en-US" sz="1600" kern="1200" dirty="0" err="1"/>
            <a:t>dhe</a:t>
          </a:r>
          <a:r>
            <a:rPr lang="en-US" sz="1600" kern="1200" dirty="0"/>
            <a:t> </a:t>
          </a:r>
          <a:r>
            <a:rPr lang="en-US" sz="1600" kern="1200" dirty="0" err="1"/>
            <a:t>rritjen</a:t>
          </a:r>
          <a:r>
            <a:rPr lang="en-US" sz="1600" kern="1200" dirty="0"/>
            <a:t> e </a:t>
          </a:r>
          <a:r>
            <a:rPr lang="en-US" sz="1600" kern="1200" dirty="0" err="1"/>
            <a:t>gjelbër</a:t>
          </a:r>
          <a:endParaRPr lang="en-US" sz="1600" kern="1200" dirty="0"/>
        </a:p>
      </dsp:txBody>
      <dsp:txXfrm>
        <a:off x="4452548" y="1421193"/>
        <a:ext cx="2000135" cy="1000067"/>
      </dsp:txXfrm>
    </dsp:sp>
    <dsp:sp modelId="{94CA40F5-6DDE-42AA-BC36-58B25E01008D}">
      <dsp:nvSpPr>
        <dsp:cNvPr id="0" name=""/>
        <dsp:cNvSpPr/>
      </dsp:nvSpPr>
      <dsp:spPr>
        <a:xfrm>
          <a:off x="6872712" y="1421193"/>
          <a:ext cx="2000135" cy="1000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Kohezioni</a:t>
          </a:r>
          <a:r>
            <a:rPr lang="en-US" sz="1600" kern="1200" dirty="0"/>
            <a:t> social</a:t>
          </a:r>
        </a:p>
      </dsp:txBody>
      <dsp:txXfrm>
        <a:off x="6872712" y="1421193"/>
        <a:ext cx="2000135" cy="1000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2394667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2490869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69612" y="2054956"/>
            <a:ext cx="2231186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2328988-0888-4C1A-8F73-17D455B6F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1758" y="2714623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57386" y="2714623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65757" y="2054957"/>
            <a:ext cx="2488573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1892BA-72AB-4029-BF58-4D6F90C4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028350" y="2714623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11556C46-FD2A-4916-B30C-DB066CAEA47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05315" y="2054956"/>
            <a:ext cx="2231186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3463461" y="2714623"/>
            <a:ext cx="2490869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0"/>
          </p:nvPr>
        </p:nvSpPr>
        <p:spPr>
          <a:xfrm>
            <a:off x="6369612" y="2714623"/>
            <a:ext cx="2490869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9205315" y="2714623"/>
            <a:ext cx="2490869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7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823" y="2547257"/>
            <a:ext cx="11351623" cy="2743200"/>
          </a:xfrm>
          <a:solidFill>
            <a:schemeClr val="accent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err="1">
                <a:solidFill>
                  <a:schemeClr val="bg1"/>
                </a:solidFill>
              </a:rPr>
              <a:t>Strategjia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kombëtare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për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zhvillim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integrim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eVropian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2022-2030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88" y="5289176"/>
            <a:ext cx="11370236" cy="1135529"/>
          </a:xfrm>
          <a:solidFill>
            <a:schemeClr val="accent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14.10.2022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B6040255-CAF3-874A-9280-0975E09A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366" y="1008157"/>
            <a:ext cx="1370458" cy="581746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B6E231-AC12-794D-9E58-D5806EFD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4" y="567096"/>
            <a:ext cx="1127739" cy="112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7" y="638776"/>
            <a:ext cx="11277598" cy="1091170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en-US" dirty="0"/>
              <a:t>TREGUESIT  </a:t>
            </a:r>
            <a:r>
              <a:rPr lang="en-US" dirty="0" err="1"/>
              <a:t>STRATEGJIKë</a:t>
            </a:r>
            <a:r>
              <a:rPr lang="en-US" dirty="0"/>
              <a:t>  </a:t>
            </a:r>
            <a:r>
              <a:rPr lang="en-US" dirty="0" err="1"/>
              <a:t>Të</a:t>
            </a:r>
            <a:r>
              <a:rPr lang="en-US" dirty="0"/>
              <a:t>  MONITORIMIT </a:t>
            </a:r>
            <a:r>
              <a:rPr lang="en-US" dirty="0" smtClean="0"/>
              <a:t>(50 </a:t>
            </a:r>
            <a:r>
              <a:rPr lang="en-US" dirty="0" err="1" smtClean="0"/>
              <a:t>kpi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32" y="1804086"/>
            <a:ext cx="9951309" cy="49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0E0204A-F530-A34E-B837-2E15B8A4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904214"/>
            <a:ext cx="11302998" cy="3722229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4800" i="1" cap="all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Faleminderit</a:t>
            </a:r>
            <a:r>
              <a:rPr lang="en-US" sz="4800" i="1" cap="all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4800" i="1" cap="all" dirty="0" smtClean="0">
              <a:solidFill>
                <a:schemeClr val="accent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56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D085EC-5B8D-AF48-EF16-34D3ECBA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34999"/>
            <a:ext cx="11239500" cy="1158875"/>
          </a:xfrm>
          <a:solidFill>
            <a:schemeClr val="accent1">
              <a:lumMod val="75000"/>
              <a:lumOff val="25000"/>
            </a:schemeClr>
          </a:solidFill>
        </p:spPr>
        <p:txBody>
          <a:bodyPr anchor="ctr"/>
          <a:lstStyle/>
          <a:p>
            <a:pPr algn="ctr"/>
            <a:r>
              <a:rPr lang="en-US" dirty="0" err="1"/>
              <a:t>Procesi</a:t>
            </a:r>
            <a:r>
              <a:rPr lang="en-US" dirty="0"/>
              <a:t> I </a:t>
            </a:r>
            <a:r>
              <a:rPr lang="en-US" dirty="0" err="1"/>
              <a:t>hartimit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 </a:t>
            </a:r>
            <a:r>
              <a:rPr lang="en-US" dirty="0" err="1"/>
              <a:t>skzhie</a:t>
            </a:r>
            <a:r>
              <a:rPr lang="en-US" dirty="0"/>
              <a:t> </a:t>
            </a:r>
            <a:r>
              <a:rPr lang="en-US" dirty="0" smtClean="0"/>
              <a:t>2022 </a:t>
            </a:r>
            <a:r>
              <a:rPr lang="en-US" dirty="0"/>
              <a:t>- 2030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1793874"/>
            <a:ext cx="11239500" cy="48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01EED-7462-565C-2258-5FAD24C4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19125"/>
            <a:ext cx="11302999" cy="1174750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Vizioni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Shtyllat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0E0204A-F530-A34E-B837-2E15B8A4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150432" cy="1376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Shqipëria</a:t>
            </a:r>
            <a:r>
              <a:rPr lang="en-US" sz="2400" dirty="0"/>
              <a:t> 2030: </a:t>
            </a:r>
            <a:r>
              <a:rPr lang="en-US" sz="2400" dirty="0" smtClean="0"/>
              <a:t>“</a:t>
            </a:r>
            <a:r>
              <a:rPr lang="en-US" sz="2400" dirty="0" err="1" smtClean="0"/>
              <a:t>Një</a:t>
            </a:r>
            <a:r>
              <a:rPr lang="en-US" sz="2400" dirty="0" smtClean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 smtClean="0"/>
              <a:t>dinamike</a:t>
            </a:r>
            <a:r>
              <a:rPr lang="en-US" sz="2400" dirty="0" smtClean="0"/>
              <a:t>, </a:t>
            </a:r>
            <a:r>
              <a:rPr lang="en-US" sz="2400" dirty="0" err="1"/>
              <a:t>pjesë</a:t>
            </a:r>
            <a:r>
              <a:rPr lang="en-US" sz="2400" dirty="0"/>
              <a:t> e </a:t>
            </a:r>
            <a:r>
              <a:rPr lang="en-US" sz="2400" dirty="0" err="1"/>
              <a:t>Bashkimit</a:t>
            </a:r>
            <a:r>
              <a:rPr lang="en-US" sz="2400" dirty="0"/>
              <a:t> </a:t>
            </a:r>
            <a:r>
              <a:rPr lang="en-US" sz="2400" dirty="0" err="1" smtClean="0"/>
              <a:t>Evropian</a:t>
            </a:r>
            <a:r>
              <a:rPr lang="en-US" sz="2400" dirty="0" smtClean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 smtClean="0"/>
              <a:t>rajonit</a:t>
            </a:r>
            <a:r>
              <a:rPr lang="en-US" sz="2400" dirty="0" smtClean="0"/>
              <a:t>,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ofron</a:t>
            </a:r>
            <a:r>
              <a:rPr lang="en-US" sz="2400" dirty="0"/>
              <a:t> </a:t>
            </a:r>
            <a:r>
              <a:rPr lang="en-US" sz="2400" dirty="0" err="1"/>
              <a:t>kushte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barabarta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</a:t>
            </a:r>
            <a:r>
              <a:rPr lang="en-US" sz="2400" dirty="0" err="1"/>
              <a:t>rritjen</a:t>
            </a:r>
            <a:r>
              <a:rPr lang="en-US" sz="2400" dirty="0"/>
              <a:t> e </a:t>
            </a:r>
            <a:r>
              <a:rPr lang="en-US" sz="2400" dirty="0" err="1" smtClean="0"/>
              <a:t>mirëqenies</a:t>
            </a:r>
            <a:r>
              <a:rPr lang="en-US" sz="2400" dirty="0" smtClean="0"/>
              <a:t> </a:t>
            </a:r>
            <a:r>
              <a:rPr lang="en-US" sz="2400" dirty="0" err="1"/>
              <a:t>së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gjithë</a:t>
            </a:r>
            <a:r>
              <a:rPr lang="en-US" sz="2400" dirty="0"/>
              <a:t> </a:t>
            </a:r>
            <a:r>
              <a:rPr lang="en-US" sz="2400" dirty="0" err="1"/>
              <a:t>qytetarëve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saj</a:t>
            </a:r>
            <a:r>
              <a:rPr lang="en-US" sz="2400" dirty="0"/>
              <a:t> </a:t>
            </a:r>
            <a:r>
              <a:rPr lang="en-US" sz="2400" dirty="0" err="1"/>
              <a:t>mbështetur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një</a:t>
            </a:r>
            <a:r>
              <a:rPr lang="en-US" sz="2400" dirty="0"/>
              <a:t> </a:t>
            </a:r>
            <a:r>
              <a:rPr lang="en-US" sz="2400" dirty="0" err="1"/>
              <a:t>demokraci</a:t>
            </a:r>
            <a:r>
              <a:rPr lang="en-US" sz="2400" dirty="0"/>
              <a:t> </a:t>
            </a:r>
            <a:r>
              <a:rPr lang="en-US" sz="2400" dirty="0" err="1"/>
              <a:t>funksionale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garanton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drejtat</a:t>
            </a:r>
            <a:r>
              <a:rPr lang="en-US" sz="2400" dirty="0"/>
              <a:t> </a:t>
            </a:r>
            <a:r>
              <a:rPr lang="en-US" sz="2400" dirty="0" err="1"/>
              <a:t>themelore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liritë</a:t>
            </a:r>
            <a:r>
              <a:rPr lang="en-US" sz="2400" dirty="0"/>
              <a:t> e </a:t>
            </a:r>
            <a:r>
              <a:rPr lang="en-US" sz="2400" dirty="0" err="1" smtClean="0"/>
              <a:t>njeriut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97726414"/>
              </p:ext>
            </p:extLst>
          </p:nvPr>
        </p:nvGraphicFramePr>
        <p:xfrm>
          <a:off x="418912" y="3836711"/>
          <a:ext cx="10905233" cy="242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53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xmlns="" id="{A614F641-0AA4-46DF-B52D-011067E2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37" y="635000"/>
            <a:ext cx="11370235" cy="1206499"/>
          </a:xfrm>
          <a:solidFill>
            <a:srgbClr val="9F296B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Struktura</a:t>
            </a:r>
            <a:r>
              <a:rPr lang="en-US" dirty="0"/>
              <a:t> e DOKUMENTIT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strategjisë</a:t>
            </a:r>
            <a:endParaRPr lang="en-US" dirty="0"/>
          </a:p>
        </p:txBody>
      </p:sp>
      <p:sp>
        <p:nvSpPr>
          <p:cNvPr id="8" name="Text Placeholder 7" descr="Brainstorm Grouping 2">
            <a:extLst>
              <a:ext uri="{FF2B5EF4-FFF2-40B4-BE49-F238E27FC236}">
                <a16:creationId xmlns:a16="http://schemas.microsoft.com/office/drawing/2014/main" xmlns="" id="{24E329E0-8BAF-4C0F-8C29-DF88C1BCBB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60090" y="2579696"/>
            <a:ext cx="3801248" cy="562878"/>
          </a:xfrm>
          <a:solidFill>
            <a:srgbClr val="9A75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" b="1" dirty="0" err="1">
                <a:solidFill>
                  <a:schemeClr val="bg1"/>
                </a:solidFill>
              </a:rPr>
              <a:t>Agjenda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për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zhvillim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të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qëndrueshëm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ekonomik</a:t>
            </a:r>
            <a:r>
              <a:rPr lang="en-US" sz="1300" b="1" dirty="0">
                <a:solidFill>
                  <a:schemeClr val="bg1"/>
                </a:solidFill>
              </a:rPr>
              <a:t>, </a:t>
            </a:r>
            <a:r>
              <a:rPr lang="en-US" sz="1300" b="1" dirty="0" err="1">
                <a:solidFill>
                  <a:schemeClr val="bg1"/>
                </a:solidFill>
              </a:rPr>
              <a:t>ndërlidhjen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dhe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rritjen</a:t>
            </a:r>
            <a:r>
              <a:rPr lang="en-US" sz="1300" b="1" dirty="0">
                <a:solidFill>
                  <a:schemeClr val="bg1"/>
                </a:solidFill>
              </a:rPr>
              <a:t> e </a:t>
            </a:r>
            <a:r>
              <a:rPr lang="en-US" sz="1300" b="1" dirty="0" err="1">
                <a:solidFill>
                  <a:schemeClr val="bg1"/>
                </a:solidFill>
              </a:rPr>
              <a:t>gjelbër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 descr="expectations 2">
            <a:extLst>
              <a:ext uri="{FF2B5EF4-FFF2-40B4-BE49-F238E27FC236}">
                <a16:creationId xmlns:a16="http://schemas.microsoft.com/office/drawing/2014/main" xmlns="" id="{E2A3EC13-9EA6-4C20-BA5C-D7D92AFF848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60091" y="3142575"/>
            <a:ext cx="3801247" cy="3715426"/>
          </a:xfrm>
          <a:solidFill>
            <a:srgbClr val="FFC000"/>
          </a:solidFill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000" dirty="0" err="1"/>
              <a:t>Fuqizimi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sistemit</a:t>
            </a:r>
            <a:r>
              <a:rPr lang="en-US" sz="1000" dirty="0"/>
              <a:t> </a:t>
            </a:r>
            <a:r>
              <a:rPr lang="en-US" sz="1000" dirty="0" err="1"/>
              <a:t>financiar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politikës</a:t>
            </a:r>
            <a:r>
              <a:rPr lang="en-US" sz="1000" dirty="0"/>
              <a:t> </a:t>
            </a:r>
            <a:r>
              <a:rPr lang="en-US" sz="1000" dirty="0" err="1"/>
              <a:t>monetare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Fuqizimi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financave</a:t>
            </a:r>
            <a:r>
              <a:rPr lang="en-US" sz="1000" dirty="0"/>
              <a:t> </a:t>
            </a:r>
            <a:r>
              <a:rPr lang="en-US" sz="1000" dirty="0" err="1"/>
              <a:t>publike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stabiliteti</a:t>
            </a:r>
            <a:r>
              <a:rPr lang="en-US" sz="1000" dirty="0"/>
              <a:t> </a:t>
            </a:r>
            <a:r>
              <a:rPr lang="en-US" sz="1000" dirty="0" err="1"/>
              <a:t>fiskal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Zhvillimi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biznesit</a:t>
            </a:r>
            <a:r>
              <a:rPr lang="en-US" sz="1000" dirty="0"/>
              <a:t> e </a:t>
            </a:r>
            <a:r>
              <a:rPr lang="en-US" sz="1000" dirty="0" err="1"/>
              <a:t>tregtisë</a:t>
            </a:r>
            <a:r>
              <a:rPr lang="en-US" sz="1000" dirty="0"/>
              <a:t>, </a:t>
            </a:r>
            <a:r>
              <a:rPr lang="en-US" sz="1000" dirty="0" err="1"/>
              <a:t>mbrojtja</a:t>
            </a:r>
            <a:r>
              <a:rPr lang="en-US" sz="1000" dirty="0"/>
              <a:t> e </a:t>
            </a:r>
            <a:r>
              <a:rPr lang="en-US" sz="1000" dirty="0" err="1"/>
              <a:t>konkurrencës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promovimi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investimeve</a:t>
            </a:r>
            <a:r>
              <a:rPr lang="en-US" sz="1000" dirty="0"/>
              <a:t> </a:t>
            </a:r>
            <a:r>
              <a:rPr lang="en-US" sz="1000" dirty="0" err="1"/>
              <a:t>të</a:t>
            </a:r>
            <a:r>
              <a:rPr lang="en-US" sz="1000" dirty="0"/>
              <a:t> </a:t>
            </a:r>
            <a:r>
              <a:rPr lang="en-US" sz="1000" dirty="0" err="1"/>
              <a:t>huaja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Bujqësia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zhvillimi</a:t>
            </a:r>
            <a:r>
              <a:rPr lang="en-US" sz="1000" dirty="0"/>
              <a:t> rural</a:t>
            </a:r>
          </a:p>
          <a:p>
            <a:pPr marL="0" indent="0">
              <a:buNone/>
            </a:pPr>
            <a:r>
              <a:rPr lang="en-US" sz="1000" dirty="0" err="1"/>
              <a:t>Ekonomia</a:t>
            </a:r>
            <a:r>
              <a:rPr lang="en-US" sz="1000" dirty="0"/>
              <a:t> </a:t>
            </a:r>
            <a:r>
              <a:rPr lang="en-US" sz="1000" dirty="0" err="1"/>
              <a:t>blu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Zhvillimi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turizmit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Ekonomia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shoqëria</a:t>
            </a:r>
            <a:r>
              <a:rPr lang="en-US" sz="1000" dirty="0"/>
              <a:t> </a:t>
            </a:r>
            <a:r>
              <a:rPr lang="en-US" sz="1000" dirty="0" err="1"/>
              <a:t>digjitale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Mbrojtja</a:t>
            </a:r>
            <a:r>
              <a:rPr lang="en-US" sz="1000" dirty="0"/>
              <a:t> e </a:t>
            </a:r>
            <a:r>
              <a:rPr lang="en-US" sz="1000" dirty="0" err="1"/>
              <a:t>konsumatorit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mbikqyrja</a:t>
            </a:r>
            <a:r>
              <a:rPr lang="en-US" sz="1000" dirty="0"/>
              <a:t> e </a:t>
            </a:r>
            <a:r>
              <a:rPr lang="en-US" sz="1000" dirty="0" err="1"/>
              <a:t>tregut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Energjia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burimet</a:t>
            </a:r>
            <a:r>
              <a:rPr lang="en-US" sz="1000" dirty="0"/>
              <a:t> </a:t>
            </a:r>
            <a:r>
              <a:rPr lang="en-US" sz="1000" dirty="0" err="1"/>
              <a:t>natyrore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Infrastruktura</a:t>
            </a:r>
            <a:r>
              <a:rPr lang="en-US" sz="1000" dirty="0"/>
              <a:t> e </a:t>
            </a:r>
            <a:r>
              <a:rPr lang="en-US" sz="1000" dirty="0" err="1"/>
              <a:t>ndërlidhjeve</a:t>
            </a:r>
            <a:r>
              <a:rPr lang="en-US" sz="1000" dirty="0"/>
              <a:t>: </a:t>
            </a:r>
            <a:r>
              <a:rPr lang="en-US" sz="1000" dirty="0" err="1"/>
              <a:t>transporti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telekomunikacioni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Menaxhimi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integruar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ujërave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Zhvillim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qëndrueshëm</a:t>
            </a:r>
            <a:r>
              <a:rPr lang="en-US" sz="1000" dirty="0"/>
              <a:t> </a:t>
            </a:r>
            <a:r>
              <a:rPr lang="en-US" sz="1000" dirty="0" err="1"/>
              <a:t>mjedisor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Menaxhimi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integruar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mbetjeve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ekonomia</a:t>
            </a:r>
            <a:r>
              <a:rPr lang="en-US" sz="1000" dirty="0"/>
              <a:t> </a:t>
            </a:r>
            <a:r>
              <a:rPr lang="en-US" sz="1000" dirty="0" err="1"/>
              <a:t>qarkulluese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Qëndresa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përshtatja</a:t>
            </a:r>
            <a:r>
              <a:rPr lang="en-US" sz="1000" dirty="0"/>
              <a:t> </a:t>
            </a:r>
            <a:r>
              <a:rPr lang="en-US" sz="1000" dirty="0" err="1"/>
              <a:t>ndaj</a:t>
            </a:r>
            <a:r>
              <a:rPr lang="en-US" sz="1000" dirty="0"/>
              <a:t> </a:t>
            </a:r>
            <a:r>
              <a:rPr lang="en-US" sz="1000" dirty="0" err="1"/>
              <a:t>ndryshimeve</a:t>
            </a:r>
            <a:r>
              <a:rPr lang="en-US" sz="1000" dirty="0"/>
              <a:t> </a:t>
            </a:r>
            <a:r>
              <a:rPr lang="en-US" sz="1000" dirty="0" err="1"/>
              <a:t>klimatike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Planifikimi</a:t>
            </a:r>
            <a:r>
              <a:rPr lang="en-US" sz="1000" dirty="0"/>
              <a:t> </a:t>
            </a:r>
            <a:r>
              <a:rPr lang="en-US" sz="1000" dirty="0" err="1"/>
              <a:t>hapësinor</a:t>
            </a:r>
            <a:r>
              <a:rPr lang="en-US" sz="1000" dirty="0"/>
              <a:t>, </a:t>
            </a:r>
            <a:r>
              <a:rPr lang="en-US" sz="1000" dirty="0" err="1"/>
              <a:t>zhvillimi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qëndrueshëm</a:t>
            </a:r>
            <a:r>
              <a:rPr lang="en-US" sz="1000" dirty="0"/>
              <a:t> urban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rajonal</a:t>
            </a:r>
            <a:r>
              <a:rPr lang="en-US" sz="1000" dirty="0"/>
              <a:t>	</a:t>
            </a:r>
          </a:p>
          <a:p>
            <a:pPr marL="0" indent="0">
              <a:buNone/>
            </a:pPr>
            <a:r>
              <a:rPr lang="en-US" sz="1000" dirty="0" err="1"/>
              <a:t>Zgjerimi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kërkimit</a:t>
            </a:r>
            <a:r>
              <a:rPr lang="en-US" sz="1000" dirty="0"/>
              <a:t> </a:t>
            </a:r>
            <a:r>
              <a:rPr lang="en-US" sz="1000" dirty="0" err="1"/>
              <a:t>shkencor</a:t>
            </a:r>
            <a:r>
              <a:rPr lang="en-US" sz="1000" dirty="0"/>
              <a:t> </a:t>
            </a:r>
            <a:r>
              <a:rPr lang="en-US" sz="1000" dirty="0" err="1"/>
              <a:t>dhe</a:t>
            </a:r>
            <a:r>
              <a:rPr lang="en-US" sz="1000" dirty="0"/>
              <a:t> </a:t>
            </a:r>
            <a:r>
              <a:rPr lang="en-US" sz="1000" dirty="0" err="1"/>
              <a:t>inovacionit</a:t>
            </a:r>
            <a:endParaRPr lang="en-US" sz="1000" dirty="0"/>
          </a:p>
        </p:txBody>
      </p:sp>
      <p:sp>
        <p:nvSpPr>
          <p:cNvPr id="5" name="Content Placeholder 4" descr="expectations 3">
            <a:extLst>
              <a:ext uri="{FF2B5EF4-FFF2-40B4-BE49-F238E27FC236}">
                <a16:creationId xmlns:a16="http://schemas.microsoft.com/office/drawing/2014/main" xmlns="" id="{9743281F-51FF-4F76-8197-3F6219E3596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821653" y="3142575"/>
            <a:ext cx="3011494" cy="3715426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100" dirty="0" err="1"/>
              <a:t>Arsim</a:t>
            </a:r>
            <a:r>
              <a:rPr lang="en-US" sz="1100" dirty="0"/>
              <a:t> </a:t>
            </a:r>
            <a:r>
              <a:rPr lang="en-US" sz="1100" dirty="0" err="1"/>
              <a:t>cilësor</a:t>
            </a:r>
            <a:r>
              <a:rPr lang="en-US" sz="1100" dirty="0"/>
              <a:t> </a:t>
            </a:r>
            <a:r>
              <a:rPr lang="en-US" sz="1100" dirty="0" err="1"/>
              <a:t>për</a:t>
            </a:r>
            <a:r>
              <a:rPr lang="en-US" sz="1100" dirty="0"/>
              <a:t> </a:t>
            </a:r>
            <a:r>
              <a:rPr lang="en-US" sz="1100" dirty="0" err="1"/>
              <a:t>të</a:t>
            </a:r>
            <a:r>
              <a:rPr lang="en-US" sz="1100" dirty="0"/>
              <a:t> </a:t>
            </a:r>
            <a:r>
              <a:rPr lang="en-US" sz="1100" dirty="0" err="1"/>
              <a:t>gjithë</a:t>
            </a:r>
            <a:endParaRPr lang="en-US" sz="1100" dirty="0"/>
          </a:p>
          <a:p>
            <a:pPr marL="0" indent="0">
              <a:buNone/>
            </a:pP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fortë</a:t>
            </a:r>
            <a:r>
              <a:rPr lang="en-US" sz="1100" dirty="0"/>
              <a:t> </a:t>
            </a:r>
            <a:r>
              <a:rPr lang="en-US" sz="1100" dirty="0" err="1"/>
              <a:t>dhe</a:t>
            </a:r>
            <a:r>
              <a:rPr lang="en-US" sz="1100" dirty="0"/>
              <a:t> </a:t>
            </a:r>
            <a:r>
              <a:rPr lang="en-US" sz="1100" dirty="0" err="1"/>
              <a:t>më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aksesueshëm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kujdesit</a:t>
            </a:r>
            <a:r>
              <a:rPr lang="en-US" sz="1100" dirty="0"/>
              <a:t> </a:t>
            </a:r>
            <a:r>
              <a:rPr lang="en-US" sz="1100" dirty="0" err="1"/>
              <a:t>shëndetësor</a:t>
            </a:r>
            <a:endParaRPr lang="en-US" sz="1100" dirty="0"/>
          </a:p>
          <a:p>
            <a:pPr marL="0" indent="0">
              <a:buNone/>
            </a:pPr>
            <a:r>
              <a:rPr lang="en-US" sz="1100" dirty="0" err="1"/>
              <a:t>Rritja</a:t>
            </a:r>
            <a:r>
              <a:rPr lang="en-US" sz="1100" dirty="0"/>
              <a:t> e </a:t>
            </a:r>
            <a:r>
              <a:rPr lang="en-US" sz="1100" dirty="0" err="1"/>
              <a:t>mundësive</a:t>
            </a:r>
            <a:r>
              <a:rPr lang="en-US" sz="1100" dirty="0"/>
              <a:t> </a:t>
            </a:r>
            <a:r>
              <a:rPr lang="en-US" sz="1100" dirty="0" err="1"/>
              <a:t>të</a:t>
            </a:r>
            <a:r>
              <a:rPr lang="en-US" sz="1100" dirty="0"/>
              <a:t> </a:t>
            </a:r>
            <a:r>
              <a:rPr lang="en-US" sz="1100" dirty="0" err="1"/>
              <a:t>punësimit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 err="1"/>
              <a:t>Fuqizimi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 </a:t>
            </a:r>
            <a:r>
              <a:rPr lang="en-US" sz="1100" dirty="0" err="1"/>
              <a:t>mbrojtjes</a:t>
            </a:r>
            <a:r>
              <a:rPr lang="en-US" sz="1100" dirty="0"/>
              <a:t> </a:t>
            </a:r>
            <a:r>
              <a:rPr lang="en-US" sz="1100" dirty="0" err="1"/>
              <a:t>shoqërore</a:t>
            </a:r>
            <a:r>
              <a:rPr lang="en-US" sz="1100" dirty="0"/>
              <a:t> </a:t>
            </a:r>
            <a:r>
              <a:rPr lang="en-US" sz="1100" dirty="0" err="1"/>
              <a:t>dhe</a:t>
            </a:r>
            <a:r>
              <a:rPr lang="en-US" sz="1100" dirty="0"/>
              <a:t> </a:t>
            </a:r>
            <a:r>
              <a:rPr lang="en-US" sz="1100" dirty="0" err="1"/>
              <a:t>sigurimeve</a:t>
            </a:r>
            <a:r>
              <a:rPr lang="en-US" sz="1100" dirty="0"/>
              <a:t> </a:t>
            </a:r>
            <a:r>
              <a:rPr lang="en-US" sz="1100" dirty="0" err="1"/>
              <a:t>shoqërore</a:t>
            </a:r>
            <a:endParaRPr lang="en-US" sz="1100" dirty="0"/>
          </a:p>
          <a:p>
            <a:pPr marL="0" indent="0">
              <a:buNone/>
            </a:pPr>
            <a:r>
              <a:rPr lang="en-US" sz="1100" dirty="0" err="1"/>
              <a:t>Fuqizimi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rinisë</a:t>
            </a:r>
            <a:r>
              <a:rPr lang="en-US" sz="1100" dirty="0"/>
              <a:t> </a:t>
            </a:r>
            <a:r>
              <a:rPr lang="en-US" sz="1100" dirty="0" err="1"/>
              <a:t>dhe</a:t>
            </a:r>
            <a:r>
              <a:rPr lang="en-US" sz="1100" dirty="0"/>
              <a:t> </a:t>
            </a:r>
            <a:r>
              <a:rPr lang="en-US" sz="1100" dirty="0" err="1"/>
              <a:t>fëmijëve</a:t>
            </a:r>
            <a:endParaRPr lang="en-US" sz="1100" dirty="0"/>
          </a:p>
          <a:p>
            <a:pPr marL="0" indent="0">
              <a:buNone/>
            </a:pPr>
            <a:r>
              <a:rPr lang="en-US" sz="1100" dirty="0" err="1"/>
              <a:t>Fuqizimi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artit</a:t>
            </a:r>
            <a:r>
              <a:rPr lang="en-US" sz="1100" dirty="0"/>
              <a:t>, </a:t>
            </a:r>
            <a:r>
              <a:rPr lang="en-US" sz="1100" dirty="0" err="1"/>
              <a:t>kultures</a:t>
            </a:r>
            <a:r>
              <a:rPr lang="en-US" sz="1100" dirty="0"/>
              <a:t> </a:t>
            </a:r>
            <a:r>
              <a:rPr lang="en-US" sz="1100" dirty="0" err="1"/>
              <a:t>dhe</a:t>
            </a:r>
            <a:r>
              <a:rPr lang="en-US" sz="1100" dirty="0"/>
              <a:t> </a:t>
            </a:r>
            <a:r>
              <a:rPr lang="en-US" sz="1100" dirty="0" err="1"/>
              <a:t>sporteve</a:t>
            </a:r>
            <a:endParaRPr lang="en-US" sz="1100" dirty="0"/>
          </a:p>
        </p:txBody>
      </p:sp>
      <p:sp>
        <p:nvSpPr>
          <p:cNvPr id="3" name="Text Placeholder 2" descr="Brainstorm Grouping 1">
            <a:extLst>
              <a:ext uri="{FF2B5EF4-FFF2-40B4-BE49-F238E27FC236}">
                <a16:creationId xmlns:a16="http://schemas.microsoft.com/office/drawing/2014/main" xmlns="" id="{75767446-11AA-4C25-B44F-42C94FDE4AD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8914" y="2579696"/>
            <a:ext cx="3323155" cy="562878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" b="1" dirty="0" err="1">
                <a:solidFill>
                  <a:schemeClr val="bg1"/>
                </a:solidFill>
              </a:rPr>
              <a:t>Demokracia</a:t>
            </a:r>
            <a:r>
              <a:rPr lang="en-US" sz="1300" b="1" dirty="0">
                <a:solidFill>
                  <a:schemeClr val="bg1"/>
                </a:solidFill>
              </a:rPr>
              <a:t> e </a:t>
            </a:r>
            <a:r>
              <a:rPr lang="en-US" sz="1300" b="1" dirty="0" err="1">
                <a:solidFill>
                  <a:schemeClr val="bg1"/>
                </a:solidFill>
              </a:rPr>
              <a:t>fuqizimi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i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institucioneve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dhe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qeverisjes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së</a:t>
            </a:r>
            <a:r>
              <a:rPr lang="en-US" sz="1300" b="1" dirty="0">
                <a:solidFill>
                  <a:schemeClr val="bg1"/>
                </a:solidFill>
              </a:rPr>
              <a:t> mire </a:t>
            </a:r>
            <a:r>
              <a:rPr lang="en-US" sz="1300" b="1" dirty="0" err="1">
                <a:solidFill>
                  <a:schemeClr val="bg1"/>
                </a:solidFill>
              </a:rPr>
              <a:t>dhe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te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hapur</a:t>
            </a: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5" descr="expectations 2">
            <a:extLst>
              <a:ext uri="{FF2B5EF4-FFF2-40B4-BE49-F238E27FC236}">
                <a16:creationId xmlns:a16="http://schemas.microsoft.com/office/drawing/2014/main" xmlns="" id="{E2A3EC13-9EA6-4C20-BA5C-D7D92AFF848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48914" y="3142575"/>
            <a:ext cx="3340925" cy="371542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300" dirty="0" err="1"/>
              <a:t>Reformimi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sistemit</a:t>
            </a:r>
            <a:r>
              <a:rPr lang="en-US" sz="1300" dirty="0"/>
              <a:t> </a:t>
            </a:r>
            <a:r>
              <a:rPr lang="en-US" sz="1300" dirty="0" err="1"/>
              <a:t>të</a:t>
            </a:r>
            <a:r>
              <a:rPr lang="en-US" sz="1300" dirty="0"/>
              <a:t> </a:t>
            </a:r>
            <a:r>
              <a:rPr lang="en-US" sz="1300" dirty="0" err="1"/>
              <a:t>drejtësisë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Forcimi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të</a:t>
            </a:r>
            <a:r>
              <a:rPr lang="en-US" sz="1300" dirty="0"/>
              <a:t> </a:t>
            </a:r>
            <a:r>
              <a:rPr lang="en-US" sz="1300" dirty="0" err="1"/>
              <a:t>Drejtave</a:t>
            </a:r>
            <a:r>
              <a:rPr lang="en-US" sz="1300" dirty="0"/>
              <a:t> </a:t>
            </a:r>
            <a:r>
              <a:rPr lang="en-US" sz="1300" dirty="0" err="1"/>
              <a:t>të</a:t>
            </a:r>
            <a:r>
              <a:rPr lang="en-US" sz="1300" dirty="0"/>
              <a:t> </a:t>
            </a:r>
            <a:r>
              <a:rPr lang="en-US" sz="1300" dirty="0" err="1"/>
              <a:t>Njeriut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Forcimi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proceseve</a:t>
            </a:r>
            <a:r>
              <a:rPr lang="en-US" sz="1300" dirty="0"/>
              <a:t> </a:t>
            </a:r>
            <a:r>
              <a:rPr lang="en-US" sz="1300" dirty="0" err="1"/>
              <a:t>legjislative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zgjedhore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Politika</a:t>
            </a:r>
            <a:r>
              <a:rPr lang="en-US" sz="1300" dirty="0"/>
              <a:t> e </a:t>
            </a:r>
            <a:r>
              <a:rPr lang="en-US" sz="1300" dirty="0" err="1"/>
              <a:t>jashtme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Menaxhimi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integruar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kufijve</a:t>
            </a:r>
            <a:r>
              <a:rPr lang="en-US" sz="1300" dirty="0"/>
              <a:t>	</a:t>
            </a:r>
          </a:p>
          <a:p>
            <a:pPr marL="0" indent="0">
              <a:buNone/>
            </a:pPr>
            <a:r>
              <a:rPr lang="en-US" sz="1300" dirty="0" err="1"/>
              <a:t>Menaxhimi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migracionit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Mbështetja</a:t>
            </a:r>
            <a:r>
              <a:rPr lang="en-US" sz="1300" dirty="0"/>
              <a:t> e </a:t>
            </a:r>
            <a:r>
              <a:rPr lang="en-US" sz="1300" dirty="0" err="1"/>
              <a:t>diasporës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shqiptarëve</a:t>
            </a:r>
            <a:r>
              <a:rPr lang="en-US" sz="1300" dirty="0"/>
              <a:t> kudo </a:t>
            </a:r>
            <a:r>
              <a:rPr lang="en-US" sz="1300" dirty="0" err="1"/>
              <a:t>në</a:t>
            </a:r>
            <a:r>
              <a:rPr lang="en-US" sz="1300" dirty="0"/>
              <a:t> </a:t>
            </a:r>
            <a:r>
              <a:rPr lang="en-US" sz="1300" dirty="0" err="1"/>
              <a:t>botë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Lufta</a:t>
            </a:r>
            <a:r>
              <a:rPr lang="en-US" sz="1300" dirty="0"/>
              <a:t> </a:t>
            </a:r>
            <a:r>
              <a:rPr lang="en-US" sz="1300" dirty="0" err="1"/>
              <a:t>kundër</a:t>
            </a:r>
            <a:r>
              <a:rPr lang="en-US" sz="1300" dirty="0"/>
              <a:t> </a:t>
            </a:r>
            <a:r>
              <a:rPr lang="en-US" sz="1300" dirty="0" err="1"/>
              <a:t>krimit</a:t>
            </a:r>
            <a:r>
              <a:rPr lang="en-US" sz="1300" dirty="0"/>
              <a:t> </a:t>
            </a:r>
            <a:r>
              <a:rPr lang="en-US" sz="1300" dirty="0" err="1"/>
              <a:t>të</a:t>
            </a:r>
            <a:r>
              <a:rPr lang="en-US" sz="1300" dirty="0"/>
              <a:t> </a:t>
            </a:r>
            <a:r>
              <a:rPr lang="en-US" sz="1300" dirty="0" err="1"/>
              <a:t>organizuar</a:t>
            </a:r>
            <a:r>
              <a:rPr lang="en-US" sz="1300" dirty="0"/>
              <a:t>, </a:t>
            </a:r>
            <a:r>
              <a:rPr lang="en-US" sz="1300" dirty="0" err="1"/>
              <a:t>terrorizmit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trafikimit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Fuqizimi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rendit</a:t>
            </a:r>
            <a:r>
              <a:rPr lang="en-US" sz="1300" dirty="0"/>
              <a:t> </a:t>
            </a:r>
            <a:r>
              <a:rPr lang="en-US" sz="1300" dirty="0" err="1"/>
              <a:t>publik</a:t>
            </a:r>
            <a:r>
              <a:rPr lang="en-US" sz="1300" dirty="0"/>
              <a:t>, </a:t>
            </a:r>
            <a:r>
              <a:rPr lang="en-US" sz="1300" dirty="0" err="1"/>
              <a:t>mbrojtjes</a:t>
            </a:r>
            <a:r>
              <a:rPr lang="en-US" sz="1300" dirty="0"/>
              <a:t> </a:t>
            </a:r>
            <a:r>
              <a:rPr lang="en-US" sz="1300" dirty="0" err="1"/>
              <a:t>së</a:t>
            </a:r>
            <a:r>
              <a:rPr lang="en-US" sz="1300" dirty="0"/>
              <a:t> </a:t>
            </a:r>
            <a:r>
              <a:rPr lang="en-US" sz="1300" dirty="0" err="1"/>
              <a:t>vendit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përgatitja</a:t>
            </a:r>
            <a:r>
              <a:rPr lang="en-US" sz="1300" dirty="0"/>
              <a:t> </a:t>
            </a:r>
            <a:r>
              <a:rPr lang="en-US" sz="1300" dirty="0" err="1"/>
              <a:t>për</a:t>
            </a:r>
            <a:r>
              <a:rPr lang="en-US" sz="1300" dirty="0"/>
              <a:t> </a:t>
            </a:r>
            <a:r>
              <a:rPr lang="en-US" sz="1300" dirty="0" err="1"/>
              <a:t>rastet</a:t>
            </a:r>
            <a:r>
              <a:rPr lang="en-US" sz="1300" dirty="0"/>
              <a:t> e </a:t>
            </a:r>
            <a:r>
              <a:rPr lang="en-US" sz="1300" dirty="0" err="1"/>
              <a:t>emergjencave</a:t>
            </a:r>
            <a:r>
              <a:rPr lang="en-US" sz="1300" dirty="0"/>
              <a:t> </a:t>
            </a:r>
            <a:r>
              <a:rPr lang="en-US" sz="1300" dirty="0" err="1"/>
              <a:t>civile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Krijimi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një</a:t>
            </a:r>
            <a:r>
              <a:rPr lang="en-US" sz="1300" dirty="0"/>
              <a:t> </a:t>
            </a:r>
            <a:r>
              <a:rPr lang="en-US" sz="1300" dirty="0" err="1"/>
              <a:t>mjedisi</a:t>
            </a:r>
            <a:r>
              <a:rPr lang="en-US" sz="1300" dirty="0"/>
              <a:t> </a:t>
            </a:r>
            <a:r>
              <a:rPr lang="en-US" sz="1300" dirty="0" err="1"/>
              <a:t>mundësues</a:t>
            </a:r>
            <a:r>
              <a:rPr lang="en-US" sz="1300" dirty="0"/>
              <a:t> </a:t>
            </a:r>
            <a:r>
              <a:rPr lang="en-US" sz="1300" dirty="0" err="1"/>
              <a:t>për</a:t>
            </a:r>
            <a:r>
              <a:rPr lang="en-US" sz="1300" dirty="0"/>
              <a:t> </a:t>
            </a:r>
            <a:r>
              <a:rPr lang="en-US" sz="1300" dirty="0" err="1"/>
              <a:t>shoqërinë</a:t>
            </a:r>
            <a:r>
              <a:rPr lang="en-US" sz="1300" dirty="0"/>
              <a:t> </a:t>
            </a:r>
            <a:r>
              <a:rPr lang="en-US" sz="1300" dirty="0" err="1"/>
              <a:t>civile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zhvillimin</a:t>
            </a:r>
            <a:r>
              <a:rPr lang="en-US" sz="1300" dirty="0"/>
              <a:t> e </a:t>
            </a:r>
            <a:r>
              <a:rPr lang="en-US" sz="1300" dirty="0" err="1"/>
              <a:t>saj</a:t>
            </a:r>
            <a:r>
              <a:rPr lang="en-US" sz="1300" dirty="0"/>
              <a:t>	</a:t>
            </a:r>
          </a:p>
          <a:p>
            <a:pPr marL="0" indent="0">
              <a:buNone/>
            </a:pPr>
            <a:r>
              <a:rPr lang="en-US" sz="1300" dirty="0" err="1"/>
              <a:t>Qeverisje</a:t>
            </a:r>
            <a:r>
              <a:rPr lang="en-US" sz="1300" dirty="0"/>
              <a:t> e </a:t>
            </a:r>
            <a:r>
              <a:rPr lang="en-US" sz="1300" dirty="0" err="1"/>
              <a:t>mirë</a:t>
            </a:r>
            <a:r>
              <a:rPr lang="en-US" sz="1300" dirty="0"/>
              <a:t> e </a:t>
            </a:r>
            <a:r>
              <a:rPr lang="en-US" sz="1300" dirty="0" err="1"/>
              <a:t>të</a:t>
            </a:r>
            <a:r>
              <a:rPr lang="en-US" sz="1300" dirty="0"/>
              <a:t> </a:t>
            </a:r>
            <a:r>
              <a:rPr lang="en-US" sz="1300" dirty="0" err="1"/>
              <a:t>hapur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administrimi</a:t>
            </a:r>
            <a:r>
              <a:rPr lang="en-US" sz="1300" dirty="0"/>
              <a:t> </a:t>
            </a:r>
            <a:r>
              <a:rPr lang="en-US" sz="1300" dirty="0" err="1"/>
              <a:t>publik</a:t>
            </a:r>
            <a:endParaRPr lang="en-US" sz="1300" dirty="0"/>
          </a:p>
          <a:p>
            <a:pPr marL="0" indent="0">
              <a:buNone/>
            </a:pPr>
            <a:r>
              <a:rPr lang="en-US" sz="1300" dirty="0" err="1"/>
              <a:t>Transparenca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lufta</a:t>
            </a:r>
            <a:r>
              <a:rPr lang="en-US" sz="1300" dirty="0"/>
              <a:t> </a:t>
            </a:r>
            <a:r>
              <a:rPr lang="en-US" sz="1300" dirty="0" err="1"/>
              <a:t>kundër</a:t>
            </a:r>
            <a:r>
              <a:rPr lang="en-US" sz="1300" dirty="0"/>
              <a:t> </a:t>
            </a:r>
            <a:r>
              <a:rPr lang="en-US" sz="1300" dirty="0" err="1"/>
              <a:t>korrupsionit</a:t>
            </a:r>
            <a:r>
              <a:rPr lang="en-US" sz="1300" dirty="0"/>
              <a:t>	</a:t>
            </a:r>
          </a:p>
          <a:p>
            <a:pPr marL="0" indent="0">
              <a:buNone/>
            </a:pPr>
            <a:r>
              <a:rPr lang="en-US" sz="1300" dirty="0" err="1"/>
              <a:t>Decentralizimi</a:t>
            </a:r>
            <a:r>
              <a:rPr lang="en-US" sz="1300" dirty="0"/>
              <a:t> </a:t>
            </a:r>
            <a:r>
              <a:rPr lang="en-US" sz="1300" dirty="0" err="1"/>
              <a:t>dhe</a:t>
            </a:r>
            <a:r>
              <a:rPr lang="en-US" sz="1300" dirty="0"/>
              <a:t> </a:t>
            </a:r>
            <a:r>
              <a:rPr lang="en-US" sz="1300" dirty="0" err="1"/>
              <a:t>fuqizimi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qeverisjes</a:t>
            </a:r>
            <a:r>
              <a:rPr lang="en-US" sz="1300" dirty="0"/>
              <a:t> </a:t>
            </a:r>
            <a:r>
              <a:rPr lang="en-US" sz="1300" dirty="0" err="1"/>
              <a:t>vendore</a:t>
            </a:r>
            <a:r>
              <a:rPr lang="en-US" sz="1300" dirty="0"/>
              <a:t>	</a:t>
            </a:r>
          </a:p>
        </p:txBody>
      </p:sp>
      <p:sp>
        <p:nvSpPr>
          <p:cNvPr id="23" name="Text Placeholder 2" descr="Brainstorm Grouping 1">
            <a:extLst>
              <a:ext uri="{FF2B5EF4-FFF2-40B4-BE49-F238E27FC236}">
                <a16:creationId xmlns:a16="http://schemas.microsoft.com/office/drawing/2014/main" xmlns="" id="{75767446-11AA-4C25-B44F-42C94FDE4AD1}"/>
              </a:ext>
            </a:extLst>
          </p:cNvPr>
          <p:cNvSpPr txBox="1">
            <a:spLocks/>
          </p:cNvSpPr>
          <p:nvPr/>
        </p:nvSpPr>
        <p:spPr>
          <a:xfrm>
            <a:off x="8831590" y="2579697"/>
            <a:ext cx="3011495" cy="5628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err="1">
                <a:solidFill>
                  <a:schemeClr val="bg1"/>
                </a:solidFill>
              </a:rPr>
              <a:t>Kohezioni</a:t>
            </a:r>
            <a:r>
              <a:rPr lang="en-US" sz="1400" b="1" dirty="0">
                <a:solidFill>
                  <a:schemeClr val="bg1"/>
                </a:solidFill>
              </a:rPr>
              <a:t> social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16082" y="2975393"/>
            <a:ext cx="0" cy="3617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87579" y="2975393"/>
            <a:ext cx="0" cy="3617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8914" y="1954924"/>
            <a:ext cx="1148423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</a:rPr>
              <a:t>Qëllimi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parësor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Integrimi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Europian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3" y="627529"/>
            <a:ext cx="11355294" cy="1165411"/>
          </a:xfrm>
          <a:solidFill>
            <a:srgbClr val="9F296B"/>
          </a:solidFill>
        </p:spPr>
        <p:txBody>
          <a:bodyPr anchor="ctr"/>
          <a:lstStyle/>
          <a:p>
            <a:pPr lvl="0" algn="ctr"/>
            <a:r>
              <a:rPr lang="en-US" dirty="0" err="1"/>
              <a:t>Çështje</a:t>
            </a:r>
            <a:r>
              <a:rPr lang="en-US" dirty="0"/>
              <a:t> </a:t>
            </a:r>
            <a:r>
              <a:rPr lang="en-US" dirty="0" err="1"/>
              <a:t>horizontale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180496"/>
            <a:ext cx="11083587" cy="4677504"/>
          </a:xfrm>
        </p:spPr>
        <p:txBody>
          <a:bodyPr>
            <a:normAutofit/>
          </a:bodyPr>
          <a:lstStyle/>
          <a:p>
            <a:pPr lvl="0" algn="just"/>
            <a:r>
              <a:rPr lang="en-US" sz="2200" dirty="0" err="1">
                <a:solidFill>
                  <a:schemeClr val="tx1"/>
                </a:solidFill>
              </a:rPr>
              <a:t>Plani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Kombëtar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Integrimin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Evropian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ka </a:t>
            </a:r>
            <a:r>
              <a:rPr lang="en-US" sz="2200" dirty="0" err="1">
                <a:solidFill>
                  <a:schemeClr val="tx1"/>
                </a:solidFill>
              </a:rPr>
              <a:t>qenë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bazë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gjitha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kontributet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përfshira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SKZHIE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çdo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fushë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sektoriale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përmban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referencat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përkatëse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ndaj</a:t>
            </a:r>
            <a:r>
              <a:rPr lang="en-US" sz="2200" dirty="0">
                <a:solidFill>
                  <a:schemeClr val="tx1"/>
                </a:solidFill>
              </a:rPr>
              <a:t> PKIE.</a:t>
            </a:r>
          </a:p>
          <a:p>
            <a:pPr lvl="0" algn="just"/>
            <a:r>
              <a:rPr lang="en-US" sz="2200" dirty="0" err="1">
                <a:solidFill>
                  <a:schemeClr val="tx1"/>
                </a:solidFill>
              </a:rPr>
              <a:t>Lidhja</a:t>
            </a:r>
            <a:r>
              <a:rPr lang="en-US" sz="2200" dirty="0">
                <a:solidFill>
                  <a:schemeClr val="tx1"/>
                </a:solidFill>
              </a:rPr>
              <a:t> midis </a:t>
            </a:r>
            <a:r>
              <a:rPr lang="en-US" sz="2200" dirty="0" err="1">
                <a:solidFill>
                  <a:schemeClr val="tx1"/>
                </a:solidFill>
              </a:rPr>
              <a:t>prioriteteve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strategjike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vendit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përfshira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strategji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Objektivave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Zhvillimit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Qëndrueshëm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Agjendës</a:t>
            </a:r>
            <a:r>
              <a:rPr lang="en-US" sz="2200" dirty="0">
                <a:solidFill>
                  <a:schemeClr val="tx1"/>
                </a:solidFill>
              </a:rPr>
              <a:t> 2030, </a:t>
            </a:r>
            <a:r>
              <a:rPr lang="en-US" sz="2200" dirty="0" err="1">
                <a:solidFill>
                  <a:schemeClr val="tx1"/>
                </a:solidFill>
              </a:rPr>
              <a:t>shtjellohet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detaje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sipas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sektorëve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përkatës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çdo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shtyllë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SKZHIE 2030.</a:t>
            </a:r>
          </a:p>
          <a:p>
            <a:pPr lvl="0" algn="just"/>
            <a:r>
              <a:rPr lang="en-US" sz="2200" dirty="0" err="1">
                <a:solidFill>
                  <a:schemeClr val="tx1"/>
                </a:solidFill>
              </a:rPr>
              <a:t>Aspektet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rëndësishme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barazisë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gjinore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trajtohen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strategji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secilin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sektor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krahas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referencave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përkatëse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ndaj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kësaj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çështjeje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en-US" sz="2200" dirty="0" err="1">
                <a:solidFill>
                  <a:schemeClr val="tx1"/>
                </a:solidFill>
              </a:rPr>
              <a:t>Tregues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globalë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monitorimit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OZHQ-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matshëm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Shqipëri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përfshirë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sistemin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monitorimit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vendosjes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objektivave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SKZHIE-III </a:t>
            </a:r>
            <a:r>
              <a:rPr lang="en-US" sz="2200" dirty="0">
                <a:solidFill>
                  <a:schemeClr val="tx1"/>
                </a:solidFill>
              </a:rPr>
              <a:t>(11 </a:t>
            </a:r>
            <a:r>
              <a:rPr lang="en-US" sz="2200" dirty="0" err="1">
                <a:solidFill>
                  <a:schemeClr val="tx1"/>
                </a:solidFill>
              </a:rPr>
              <a:t>prej</a:t>
            </a:r>
            <a:r>
              <a:rPr lang="en-US" sz="2200" dirty="0">
                <a:solidFill>
                  <a:schemeClr val="tx1"/>
                </a:solidFill>
              </a:rPr>
              <a:t> 50 </a:t>
            </a:r>
            <a:r>
              <a:rPr lang="en-US" sz="2200" dirty="0" err="1">
                <a:solidFill>
                  <a:schemeClr val="tx1"/>
                </a:solidFill>
              </a:rPr>
              <a:t>treguesve</a:t>
            </a:r>
            <a:r>
              <a:rPr lang="en-US" sz="22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402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57986-CA9C-9549-8141-4E41DCBA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62" y="635000"/>
            <a:ext cx="11385176" cy="1190625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en-US" dirty="0" err="1"/>
              <a:t>Rritja</a:t>
            </a:r>
            <a:r>
              <a:rPr lang="en-US" dirty="0"/>
              <a:t> </a:t>
            </a:r>
            <a:r>
              <a:rPr lang="en-US" dirty="0" err="1"/>
              <a:t>ekonomike</a:t>
            </a:r>
            <a:r>
              <a:rPr lang="en-US" dirty="0"/>
              <a:t> 2011-2020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65236"/>
              </p:ext>
            </p:extLst>
          </p:nvPr>
        </p:nvGraphicFramePr>
        <p:xfrm>
          <a:off x="468462" y="1988191"/>
          <a:ext cx="11267736" cy="470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79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07F50-AD53-6B4D-89E0-E173D2F3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93" y="612587"/>
            <a:ext cx="11370235" cy="1210237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en-US" dirty="0"/>
              <a:t>SFIDAT e </a:t>
            </a:r>
            <a:r>
              <a:rPr lang="en-US" dirty="0" smtClean="0"/>
              <a:t> VENDIT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Përparësitë</a:t>
            </a:r>
            <a:r>
              <a:rPr lang="en-US" dirty="0"/>
              <a:t> e </a:t>
            </a:r>
            <a:r>
              <a:rPr lang="en-US" dirty="0" err="1"/>
              <a:t>strategjisë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1875" y="2717391"/>
            <a:ext cx="3915307" cy="37740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3200" dirty="0" err="1"/>
              <a:t>Demografia</a:t>
            </a:r>
            <a:endParaRPr lang="en-US" sz="3200" dirty="0"/>
          </a:p>
          <a:p>
            <a:r>
              <a:rPr lang="en-US" sz="3200" dirty="0" err="1"/>
              <a:t>Siguria</a:t>
            </a:r>
            <a:r>
              <a:rPr lang="en-US" sz="3200" dirty="0"/>
              <a:t> </a:t>
            </a:r>
            <a:r>
              <a:rPr lang="en-US" sz="3200" dirty="0" err="1"/>
              <a:t>Energjitike</a:t>
            </a:r>
            <a:endParaRPr lang="en-US" sz="3200" dirty="0"/>
          </a:p>
          <a:p>
            <a:r>
              <a:rPr lang="en-US" sz="3200" dirty="0" err="1"/>
              <a:t>Tranzicioni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Gjelbër</a:t>
            </a:r>
            <a:endParaRPr lang="en-US" sz="3200" dirty="0"/>
          </a:p>
          <a:p>
            <a:r>
              <a:rPr lang="en-US" sz="3200" dirty="0" err="1"/>
              <a:t>Transformimi</a:t>
            </a:r>
            <a:r>
              <a:rPr lang="en-US" sz="3200" dirty="0"/>
              <a:t> </a:t>
            </a:r>
            <a:r>
              <a:rPr lang="en-US" sz="3200" dirty="0" err="1"/>
              <a:t>Digjital</a:t>
            </a:r>
            <a:endParaRPr lang="en-US" sz="3200" dirty="0"/>
          </a:p>
          <a:p>
            <a:r>
              <a:rPr lang="en-US" sz="3200" dirty="0" err="1"/>
              <a:t>Aftësitë</a:t>
            </a:r>
            <a:endParaRPr lang="en-US" sz="3200" dirty="0"/>
          </a:p>
          <a:p>
            <a:r>
              <a:rPr lang="en-US" sz="3200" dirty="0" err="1"/>
              <a:t>Konkurrueshmëria</a:t>
            </a:r>
            <a:endParaRPr lang="en-US" sz="3200" dirty="0"/>
          </a:p>
          <a:p>
            <a:r>
              <a:rPr lang="en-US" sz="3200" dirty="0" err="1"/>
              <a:t>Produktiviteti</a:t>
            </a:r>
            <a:endParaRPr lang="en-US" sz="3200" dirty="0"/>
          </a:p>
          <a:p>
            <a:r>
              <a:rPr lang="en-US" sz="3200" dirty="0" err="1"/>
              <a:t>Sundimi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 smtClean="0"/>
              <a:t>Ligjit</a:t>
            </a:r>
            <a:endParaRPr lang="en-US" sz="3200" dirty="0" smtClean="0"/>
          </a:p>
          <a:p>
            <a:r>
              <a:rPr lang="en-US" sz="3200" dirty="0" err="1" smtClean="0"/>
              <a:t>Gjeopolitika</a:t>
            </a:r>
            <a:endParaRPr lang="en-US" sz="32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2A347EFC-9F4A-5C2B-040C-595478C5F4F4}"/>
              </a:ext>
            </a:extLst>
          </p:cNvPr>
          <p:cNvSpPr txBox="1">
            <a:spLocks/>
          </p:cNvSpPr>
          <p:nvPr/>
        </p:nvSpPr>
        <p:spPr>
          <a:xfrm>
            <a:off x="6890222" y="2717390"/>
            <a:ext cx="3915306" cy="37740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Integrimi</a:t>
            </a:r>
            <a:r>
              <a:rPr lang="en-US" sz="2500" dirty="0"/>
              <a:t> </a:t>
            </a:r>
            <a:r>
              <a:rPr lang="en-US" sz="2500" dirty="0" err="1" smtClean="0"/>
              <a:t>Evropian</a:t>
            </a:r>
            <a:endParaRPr lang="en-US" sz="2500" dirty="0"/>
          </a:p>
          <a:p>
            <a:r>
              <a:rPr lang="en-US" sz="2500" dirty="0" err="1"/>
              <a:t>Energjia</a:t>
            </a:r>
            <a:endParaRPr lang="en-US" sz="2500" dirty="0"/>
          </a:p>
          <a:p>
            <a:r>
              <a:rPr lang="en-US" sz="2500" dirty="0" err="1" smtClean="0"/>
              <a:t>Turizmi</a:t>
            </a:r>
            <a:endParaRPr lang="en-US" sz="2500" dirty="0"/>
          </a:p>
          <a:p>
            <a:r>
              <a:rPr lang="en-US" sz="2500" dirty="0" err="1"/>
              <a:t>Bujqësia</a:t>
            </a:r>
            <a:endParaRPr lang="en-US" sz="2500" dirty="0"/>
          </a:p>
          <a:p>
            <a:r>
              <a:rPr lang="en-US" sz="2500" dirty="0" err="1"/>
              <a:t>Digjitalizimi</a:t>
            </a:r>
            <a:endParaRPr lang="en-US" sz="2500" dirty="0"/>
          </a:p>
          <a:p>
            <a:r>
              <a:rPr lang="en-US" sz="2500" dirty="0" err="1"/>
              <a:t>Antikorrupsioni</a:t>
            </a:r>
            <a:endParaRPr lang="en-US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2AF914-1861-E03D-FA6E-4099FE235816}"/>
              </a:ext>
            </a:extLst>
          </p:cNvPr>
          <p:cNvSpPr txBox="1"/>
          <p:nvPr/>
        </p:nvSpPr>
        <p:spPr>
          <a:xfrm>
            <a:off x="1361874" y="2194170"/>
            <a:ext cx="391530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Sfidat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1E4CD9-75B0-C88C-68C0-E987D579F942}"/>
              </a:ext>
            </a:extLst>
          </p:cNvPr>
          <p:cNvSpPr txBox="1"/>
          <p:nvPr/>
        </p:nvSpPr>
        <p:spPr>
          <a:xfrm>
            <a:off x="6890221" y="2194170"/>
            <a:ext cx="391530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Përparësitë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53" y="627529"/>
            <a:ext cx="11355294" cy="1333076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sq-AL" dirty="0"/>
              <a:t>Decentralizimi dhe fuqizimi i qeverisjes vendore  </a:t>
            </a:r>
            <a:r>
              <a:rPr lang="sq-AL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q-AL" dirty="0" smtClean="0"/>
              <a:t>SKZHIE 2022-2030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2627870"/>
            <a:ext cx="11448883" cy="416010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sz="2500" dirty="0" err="1">
                <a:solidFill>
                  <a:schemeClr val="tx1"/>
                </a:solidFill>
              </a:rPr>
              <a:t>Vizioni</a:t>
            </a:r>
            <a:r>
              <a:rPr lang="en-US" sz="2500" dirty="0">
                <a:solidFill>
                  <a:schemeClr val="tx1"/>
                </a:solidFill>
              </a:rPr>
              <a:t>: </a:t>
            </a:r>
            <a:r>
              <a:rPr lang="en-US" sz="2500" dirty="0" err="1">
                <a:solidFill>
                  <a:schemeClr val="tx1"/>
                </a:solidFill>
              </a:rPr>
              <a:t>Fuqizimi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qeverisjes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vendore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për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zhvillim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ekononomik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të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qëndrueshëm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endParaRPr lang="en-US" sz="2500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2500" dirty="0" err="1" smtClean="0">
                <a:solidFill>
                  <a:schemeClr val="tx1"/>
                </a:solidFill>
              </a:rPr>
              <a:t>drejt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standardeve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evropiane</a:t>
            </a:r>
            <a:r>
              <a:rPr lang="en-US" sz="2500" dirty="0">
                <a:solidFill>
                  <a:schemeClr val="tx1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          </a:t>
            </a:r>
            <a:r>
              <a:rPr lang="en-US" sz="2300" b="1" i="1" dirty="0" err="1" smtClean="0">
                <a:solidFill>
                  <a:schemeClr val="tx1"/>
                </a:solidFill>
              </a:rPr>
              <a:t>Qëllimet</a:t>
            </a:r>
            <a:r>
              <a:rPr lang="en-US" sz="2300" b="1" i="1" dirty="0" smtClean="0">
                <a:solidFill>
                  <a:schemeClr val="tx1"/>
                </a:solidFill>
              </a:rPr>
              <a:t> </a:t>
            </a:r>
            <a:r>
              <a:rPr lang="en-US" sz="2300" b="1" i="1" dirty="0">
                <a:solidFill>
                  <a:schemeClr val="tx1"/>
                </a:solidFill>
              </a:rPr>
              <a:t>e </a:t>
            </a:r>
            <a:r>
              <a:rPr lang="en-US" sz="2300" b="1" i="1" dirty="0" err="1">
                <a:solidFill>
                  <a:schemeClr val="tx1"/>
                </a:solidFill>
              </a:rPr>
              <a:t>politikës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Forcimi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nxitja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zhvillimit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qëndrueshëm</a:t>
            </a:r>
            <a:r>
              <a:rPr lang="en-US" sz="2200" dirty="0">
                <a:solidFill>
                  <a:schemeClr val="tx1"/>
                </a:solidFill>
              </a:rPr>
              <a:t> vendor;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Përmirësimi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ofrimit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shërbimeve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 me </a:t>
            </a:r>
            <a:r>
              <a:rPr lang="en-US" sz="2200" dirty="0" err="1">
                <a:solidFill>
                  <a:schemeClr val="tx1"/>
                </a:solidFill>
              </a:rPr>
              <a:t>qëllim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rritjen</a:t>
            </a:r>
            <a:r>
              <a:rPr lang="en-US" sz="2200" dirty="0">
                <a:solidFill>
                  <a:schemeClr val="tx1"/>
                </a:solidFill>
              </a:rPr>
              <a:t> e </a:t>
            </a:r>
            <a:r>
              <a:rPr lang="en-US" sz="2200" dirty="0" err="1">
                <a:solidFill>
                  <a:schemeClr val="tx1"/>
                </a:solidFill>
              </a:rPr>
              <a:t>cilësisë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standardit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ofrimit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tyre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qytetarët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Digjitalizimi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shërbimeve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përmirësimi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infrastrukturës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ofrimit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tyre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Rritja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 </a:t>
            </a:r>
            <a:r>
              <a:rPr lang="en-US" sz="2200" dirty="0" err="1">
                <a:solidFill>
                  <a:schemeClr val="tx1"/>
                </a:solidFill>
              </a:rPr>
              <a:t>autonomisë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financiare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nëpërmjet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konsolidimit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sistemit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ardhurave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veta</a:t>
            </a:r>
            <a:r>
              <a:rPr lang="en-US" sz="22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Përmirësimi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demokracisë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avancimi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agjendës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integrimit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evropian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nivel</a:t>
            </a:r>
            <a:r>
              <a:rPr lang="en-US" sz="2200" dirty="0">
                <a:solidFill>
                  <a:schemeClr val="tx1"/>
                </a:solidFill>
              </a:rPr>
              <a:t> vendor;</a:t>
            </a:r>
          </a:p>
          <a:p>
            <a:pPr lvl="0"/>
            <a:r>
              <a:rPr lang="en-US" sz="2200" dirty="0" err="1" smtClean="0">
                <a:solidFill>
                  <a:schemeClr val="tx1"/>
                </a:solidFill>
              </a:rPr>
              <a:t>Forcimi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kapaciteteve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qendrore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mbështetje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qeverisjes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edhe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shoqatave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vetëqeverisjes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vendore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B7C5F-E31B-DB44-9E30-40632645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81" y="602507"/>
            <a:ext cx="11301297" cy="1127440"/>
          </a:xfrm>
          <a:solidFill>
            <a:srgbClr val="9F296B"/>
          </a:solidFill>
        </p:spPr>
        <p:txBody>
          <a:bodyPr anchor="ctr"/>
          <a:lstStyle/>
          <a:p>
            <a:pPr algn="ctr"/>
            <a:r>
              <a:rPr lang="en-US" dirty="0"/>
              <a:t>TREGUESIT  </a:t>
            </a:r>
            <a:r>
              <a:rPr lang="en-US" dirty="0" err="1"/>
              <a:t>STRATEGJIKë</a:t>
            </a:r>
            <a:r>
              <a:rPr lang="en-US" dirty="0"/>
              <a:t>  </a:t>
            </a:r>
            <a:r>
              <a:rPr lang="en-US" dirty="0" err="1"/>
              <a:t>Të</a:t>
            </a:r>
            <a:r>
              <a:rPr lang="en-US" dirty="0"/>
              <a:t>  </a:t>
            </a:r>
            <a:r>
              <a:rPr lang="en-US" dirty="0" smtClean="0"/>
              <a:t>MONITORIMIT (50 </a:t>
            </a:r>
            <a:r>
              <a:rPr lang="en-US" dirty="0" err="1" smtClean="0"/>
              <a:t>kpi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491" y="1812323"/>
            <a:ext cx="10066639" cy="49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4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11722</TotalTime>
  <Words>468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 Strategjia  kombëtare  për zhvillim dhe integrim eVropian  2022-2030 </vt:lpstr>
      <vt:lpstr>Procesi I hartimit të  skzhie 2022 - 2030</vt:lpstr>
      <vt:lpstr>Vizioni dhe Shtyllat</vt:lpstr>
      <vt:lpstr>Struktura e DOKUMENTIT Të strategjisë</vt:lpstr>
      <vt:lpstr>Çështje horizontale</vt:lpstr>
      <vt:lpstr>Rritja ekonomike 2011-2020</vt:lpstr>
      <vt:lpstr>SFIDAT e  VENDIT dhe Përparësitë e strategjisë</vt:lpstr>
      <vt:lpstr>Decentralizimi dhe fuqizimi i qeverisjes vendore     SKZHIE 2022-2030</vt:lpstr>
      <vt:lpstr>TREGUESIT  STRATEGJIKë  Të  MONITORIMIT (50 kpi)</vt:lpstr>
      <vt:lpstr>TREGUESIT  STRATEGJIKë  Të  MONITORIMIT (50 kpi)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SKZHI 2030</dc:title>
  <dc:creator>Ilir Ciko</dc:creator>
  <cp:lastModifiedBy>Arban Morina</cp:lastModifiedBy>
  <cp:revision>134</cp:revision>
  <cp:lastPrinted>2022-10-26T12:36:04Z</cp:lastPrinted>
  <dcterms:created xsi:type="dcterms:W3CDTF">2022-08-30T07:01:09Z</dcterms:created>
  <dcterms:modified xsi:type="dcterms:W3CDTF">2023-01-23T15:28:41Z</dcterms:modified>
</cp:coreProperties>
</file>