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9" r:id="rId17"/>
    <p:sldId id="280" r:id="rId18"/>
    <p:sldId id="286" r:id="rId19"/>
    <p:sldId id="287" r:id="rId20"/>
    <p:sldId id="285" r:id="rId21"/>
    <p:sldId id="284" r:id="rId22"/>
  </p:sldIdLst>
  <p:sldSz cx="38100000" cy="19050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000">
          <p15:clr>
            <a:srgbClr val="A4A3A4"/>
          </p15:clr>
        </p15:guide>
        <p15:guide id="2" pos="120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81" autoAdjust="0"/>
  </p:normalViewPr>
  <p:slideViewPr>
    <p:cSldViewPr snapToGrid="0">
      <p:cViewPr varScale="1">
        <p:scale>
          <a:sx n="29" d="100"/>
          <a:sy n="29" d="100"/>
        </p:scale>
        <p:origin x="427" y="101"/>
      </p:cViewPr>
      <p:guideLst>
        <p:guide orient="horz" pos="6000"/>
        <p:guide pos="120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D6403-3376-4803-8F8D-9D163F709E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076757-841A-4AAD-9EFD-ECAC659FA7F3}">
      <dgm:prSet phldrT="[Text]"/>
      <dgm:spPr>
        <a:xfrm>
          <a:off x="425" y="11571"/>
          <a:ext cx="1659133" cy="995480"/>
        </a:xfrm>
        <a:solidFill>
          <a:srgbClr val="BBE0E3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b="1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Punësim</a:t>
          </a:r>
          <a:endParaRPr lang="en-GB" b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97B7251C-1712-4E22-AA6C-997775BB9794}" type="parTrans" cxnId="{B519F6AE-DA87-49B5-8BA2-BCCB874A80DF}">
      <dgm:prSet/>
      <dgm:spPr/>
      <dgm:t>
        <a:bodyPr/>
        <a:lstStyle/>
        <a:p>
          <a:endParaRPr lang="en-GB"/>
        </a:p>
      </dgm:t>
    </dgm:pt>
    <dgm:pt modelId="{44BB2332-E49F-4FE8-907B-E880E0E23561}" type="sibTrans" cxnId="{B519F6AE-DA87-49B5-8BA2-BCCB874A80DF}">
      <dgm:prSet/>
      <dgm:spPr/>
      <dgm:t>
        <a:bodyPr/>
        <a:lstStyle/>
        <a:p>
          <a:endParaRPr lang="en-GB"/>
        </a:p>
      </dgm:t>
    </dgm:pt>
    <dgm:pt modelId="{BE8CEEBC-2DCD-404A-B3F7-B0AE8B4FDB35}">
      <dgm:prSet phldrT="[Text]"/>
      <dgm:spPr>
        <a:xfrm>
          <a:off x="1825472" y="11571"/>
          <a:ext cx="1659133" cy="995480"/>
        </a:xfrm>
        <a:solidFill>
          <a:srgbClr val="BBE0E3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b="1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Praktikë</a:t>
          </a:r>
          <a:endParaRPr lang="en-GB" b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889CC0C1-CC13-484B-B46C-C8DD31D7C610}" type="parTrans" cxnId="{22A2498A-E3BB-441F-B489-67D4696621EA}">
      <dgm:prSet/>
      <dgm:spPr/>
      <dgm:t>
        <a:bodyPr/>
        <a:lstStyle/>
        <a:p>
          <a:endParaRPr lang="en-GB"/>
        </a:p>
      </dgm:t>
    </dgm:pt>
    <dgm:pt modelId="{83454954-B89E-4EF8-A12F-491DF76CBE96}" type="sibTrans" cxnId="{22A2498A-E3BB-441F-B489-67D4696621EA}">
      <dgm:prSet/>
      <dgm:spPr/>
      <dgm:t>
        <a:bodyPr/>
        <a:lstStyle/>
        <a:p>
          <a:endParaRPr lang="en-GB"/>
        </a:p>
      </dgm:t>
    </dgm:pt>
    <dgm:pt modelId="{416C7C5C-E9C3-4E8D-9945-CB638149C482}">
      <dgm:prSet phldrT="[Text]"/>
      <dgm:spPr>
        <a:xfrm>
          <a:off x="425" y="1172964"/>
          <a:ext cx="1659133" cy="995480"/>
        </a:xfrm>
        <a:solidFill>
          <a:srgbClr val="BBE0E3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b="1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Trajnim</a:t>
          </a:r>
          <a:endParaRPr lang="en-GB" b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4C72741A-5FA6-4905-848E-AABDF1B0DEA0}" type="parTrans" cxnId="{73CC693A-E32B-429C-A71E-A5CAB3F8FBC3}">
      <dgm:prSet/>
      <dgm:spPr/>
      <dgm:t>
        <a:bodyPr/>
        <a:lstStyle/>
        <a:p>
          <a:endParaRPr lang="en-GB"/>
        </a:p>
      </dgm:t>
    </dgm:pt>
    <dgm:pt modelId="{00720ADE-A72E-44F5-BFC1-7E5D7E32BA0B}" type="sibTrans" cxnId="{73CC693A-E32B-429C-A71E-A5CAB3F8FBC3}">
      <dgm:prSet/>
      <dgm:spPr/>
      <dgm:t>
        <a:bodyPr/>
        <a:lstStyle/>
        <a:p>
          <a:endParaRPr lang="en-GB"/>
        </a:p>
      </dgm:t>
    </dgm:pt>
    <dgm:pt modelId="{DC9C37C5-2D78-4AC2-9583-B64DD9937DEB}">
      <dgm:prSet phldrT="[Text]"/>
      <dgm:spPr>
        <a:xfrm>
          <a:off x="1825472" y="1172964"/>
          <a:ext cx="1659133" cy="995480"/>
        </a:xfrm>
        <a:solidFill>
          <a:srgbClr val="BBE0E3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b="1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Edukimi</a:t>
          </a:r>
          <a:r>
            <a:rPr lang="en-GB" b="1" baseline="0" dirty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r>
            <a:rPr lang="en-GB" b="1" baseline="0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i</a:t>
          </a:r>
          <a:r>
            <a:rPr lang="en-GB" b="1" baseline="0" dirty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r>
            <a:rPr lang="en-GB" b="1" baseline="0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vazhdueshëm</a:t>
          </a:r>
          <a:endParaRPr lang="en-GB" b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9E63AAFF-7925-4653-915C-EEC9E29D32CC}" type="parTrans" cxnId="{783B6DE7-C06D-46A8-9C05-BA1B88908855}">
      <dgm:prSet/>
      <dgm:spPr/>
      <dgm:t>
        <a:bodyPr/>
        <a:lstStyle/>
        <a:p>
          <a:endParaRPr lang="en-GB"/>
        </a:p>
      </dgm:t>
    </dgm:pt>
    <dgm:pt modelId="{1D98E6AD-61B4-48D0-AB6D-903E55530541}" type="sibTrans" cxnId="{783B6DE7-C06D-46A8-9C05-BA1B88908855}">
      <dgm:prSet/>
      <dgm:spPr/>
      <dgm:t>
        <a:bodyPr/>
        <a:lstStyle/>
        <a:p>
          <a:endParaRPr lang="en-GB"/>
        </a:p>
      </dgm:t>
    </dgm:pt>
    <dgm:pt modelId="{01DBA478-EA01-4B99-A7FC-12F02B6822E9}" type="pres">
      <dgm:prSet presAssocID="{B56D6403-3376-4803-8F8D-9D163F709EB4}" presName="diagram" presStyleCnt="0">
        <dgm:presLayoutVars>
          <dgm:dir/>
          <dgm:resizeHandles val="exact"/>
        </dgm:presLayoutVars>
      </dgm:prSet>
      <dgm:spPr/>
    </dgm:pt>
    <dgm:pt modelId="{75013BA9-0D98-47AC-9AF0-2092A66A36B4}" type="pres">
      <dgm:prSet presAssocID="{83076757-841A-4AAD-9EFD-ECAC659FA7F3}" presName="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78940681-CA45-4C27-9878-2F6EC94FFB8B}" type="pres">
      <dgm:prSet presAssocID="{44BB2332-E49F-4FE8-907B-E880E0E23561}" presName="sibTrans" presStyleCnt="0"/>
      <dgm:spPr/>
    </dgm:pt>
    <dgm:pt modelId="{7A3CA2AE-971A-4C14-BF3B-B9A95499EFB9}" type="pres">
      <dgm:prSet presAssocID="{BE8CEEBC-2DCD-404A-B3F7-B0AE8B4FDB35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1FC44C4F-919D-4501-8C20-0DD2E8877DA2}" type="pres">
      <dgm:prSet presAssocID="{83454954-B89E-4EF8-A12F-491DF76CBE96}" presName="sibTrans" presStyleCnt="0"/>
      <dgm:spPr/>
    </dgm:pt>
    <dgm:pt modelId="{E023597A-0A15-4798-BAF8-1210656455EF}" type="pres">
      <dgm:prSet presAssocID="{416C7C5C-E9C3-4E8D-9945-CB638149C482}" presName="node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83AF43FA-F1DB-4A34-ADF6-3ABC723550D7}" type="pres">
      <dgm:prSet presAssocID="{00720ADE-A72E-44F5-BFC1-7E5D7E32BA0B}" presName="sibTrans" presStyleCnt="0"/>
      <dgm:spPr/>
    </dgm:pt>
    <dgm:pt modelId="{24C53B08-02C8-4E22-9B5B-DA949D33909C}" type="pres">
      <dgm:prSet presAssocID="{DC9C37C5-2D78-4AC2-9583-B64DD9937DEB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2688F702-A4D5-454C-A215-8F902BC9E456}" type="presOf" srcId="{BE8CEEBC-2DCD-404A-B3F7-B0AE8B4FDB35}" destId="{7A3CA2AE-971A-4C14-BF3B-B9A95499EFB9}" srcOrd="0" destOrd="0" presId="urn:microsoft.com/office/officeart/2005/8/layout/default"/>
    <dgm:cxn modelId="{73CC693A-E32B-429C-A71E-A5CAB3F8FBC3}" srcId="{B56D6403-3376-4803-8F8D-9D163F709EB4}" destId="{416C7C5C-E9C3-4E8D-9945-CB638149C482}" srcOrd="2" destOrd="0" parTransId="{4C72741A-5FA6-4905-848E-AABDF1B0DEA0}" sibTransId="{00720ADE-A72E-44F5-BFC1-7E5D7E32BA0B}"/>
    <dgm:cxn modelId="{71C5AC62-EC45-4C1A-B985-1D1653A3CF40}" type="presOf" srcId="{83076757-841A-4AAD-9EFD-ECAC659FA7F3}" destId="{75013BA9-0D98-47AC-9AF0-2092A66A36B4}" srcOrd="0" destOrd="0" presId="urn:microsoft.com/office/officeart/2005/8/layout/default"/>
    <dgm:cxn modelId="{D359B765-7AD7-469B-A9F9-722E9C87CBA5}" type="presOf" srcId="{DC9C37C5-2D78-4AC2-9583-B64DD9937DEB}" destId="{24C53B08-02C8-4E22-9B5B-DA949D33909C}" srcOrd="0" destOrd="0" presId="urn:microsoft.com/office/officeart/2005/8/layout/default"/>
    <dgm:cxn modelId="{22A2498A-E3BB-441F-B489-67D4696621EA}" srcId="{B56D6403-3376-4803-8F8D-9D163F709EB4}" destId="{BE8CEEBC-2DCD-404A-B3F7-B0AE8B4FDB35}" srcOrd="1" destOrd="0" parTransId="{889CC0C1-CC13-484B-B46C-C8DD31D7C610}" sibTransId="{83454954-B89E-4EF8-A12F-491DF76CBE96}"/>
    <dgm:cxn modelId="{B8725299-7C83-4497-9714-B7A9640F0EB5}" type="presOf" srcId="{416C7C5C-E9C3-4E8D-9945-CB638149C482}" destId="{E023597A-0A15-4798-BAF8-1210656455EF}" srcOrd="0" destOrd="0" presId="urn:microsoft.com/office/officeart/2005/8/layout/default"/>
    <dgm:cxn modelId="{B519F6AE-DA87-49B5-8BA2-BCCB874A80DF}" srcId="{B56D6403-3376-4803-8F8D-9D163F709EB4}" destId="{83076757-841A-4AAD-9EFD-ECAC659FA7F3}" srcOrd="0" destOrd="0" parTransId="{97B7251C-1712-4E22-AA6C-997775BB9794}" sibTransId="{44BB2332-E49F-4FE8-907B-E880E0E23561}"/>
    <dgm:cxn modelId="{690FFED0-F9FD-4474-81DA-525F0D2AF7C6}" type="presOf" srcId="{B56D6403-3376-4803-8F8D-9D163F709EB4}" destId="{01DBA478-EA01-4B99-A7FC-12F02B6822E9}" srcOrd="0" destOrd="0" presId="urn:microsoft.com/office/officeart/2005/8/layout/default"/>
    <dgm:cxn modelId="{783B6DE7-C06D-46A8-9C05-BA1B88908855}" srcId="{B56D6403-3376-4803-8F8D-9D163F709EB4}" destId="{DC9C37C5-2D78-4AC2-9583-B64DD9937DEB}" srcOrd="3" destOrd="0" parTransId="{9E63AAFF-7925-4653-915C-EEC9E29D32CC}" sibTransId="{1D98E6AD-61B4-48D0-AB6D-903E55530541}"/>
    <dgm:cxn modelId="{24C8D2F9-6C90-4E30-BE54-19E143C82885}" type="presParOf" srcId="{01DBA478-EA01-4B99-A7FC-12F02B6822E9}" destId="{75013BA9-0D98-47AC-9AF0-2092A66A36B4}" srcOrd="0" destOrd="0" presId="urn:microsoft.com/office/officeart/2005/8/layout/default"/>
    <dgm:cxn modelId="{71AC163B-23D6-4083-B356-997BC4532B9B}" type="presParOf" srcId="{01DBA478-EA01-4B99-A7FC-12F02B6822E9}" destId="{78940681-CA45-4C27-9878-2F6EC94FFB8B}" srcOrd="1" destOrd="0" presId="urn:microsoft.com/office/officeart/2005/8/layout/default"/>
    <dgm:cxn modelId="{75013BF9-CD5B-428B-B3FA-DFA87642ECAC}" type="presParOf" srcId="{01DBA478-EA01-4B99-A7FC-12F02B6822E9}" destId="{7A3CA2AE-971A-4C14-BF3B-B9A95499EFB9}" srcOrd="2" destOrd="0" presId="urn:microsoft.com/office/officeart/2005/8/layout/default"/>
    <dgm:cxn modelId="{6C726560-4AC3-48ED-899E-2EF1B160422C}" type="presParOf" srcId="{01DBA478-EA01-4B99-A7FC-12F02B6822E9}" destId="{1FC44C4F-919D-4501-8C20-0DD2E8877DA2}" srcOrd="3" destOrd="0" presId="urn:microsoft.com/office/officeart/2005/8/layout/default"/>
    <dgm:cxn modelId="{527C0E01-AAA7-4F6C-8FEB-716CAE250B77}" type="presParOf" srcId="{01DBA478-EA01-4B99-A7FC-12F02B6822E9}" destId="{E023597A-0A15-4798-BAF8-1210656455EF}" srcOrd="4" destOrd="0" presId="urn:microsoft.com/office/officeart/2005/8/layout/default"/>
    <dgm:cxn modelId="{6D567133-34BD-44C2-AA0C-246ACC1F9957}" type="presParOf" srcId="{01DBA478-EA01-4B99-A7FC-12F02B6822E9}" destId="{83AF43FA-F1DB-4A34-ADF6-3ABC723550D7}" srcOrd="5" destOrd="0" presId="urn:microsoft.com/office/officeart/2005/8/layout/default"/>
    <dgm:cxn modelId="{52A3B186-5BB7-406C-A36F-66FFF9EA941E}" type="presParOf" srcId="{01DBA478-EA01-4B99-A7FC-12F02B6822E9}" destId="{24C53B08-02C8-4E22-9B5B-DA949D33909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D1DE11-6E8F-40BC-87B8-F3BB1312EE01}" type="doc">
      <dgm:prSet loTypeId="urn:microsoft.com/office/officeart/2005/8/layout/chevron1" loCatId="process" qsTypeId="urn:microsoft.com/office/officeart/2005/8/quickstyle/simple4" qsCatId="simple" csTypeId="urn:microsoft.com/office/officeart/2005/8/colors/accent0_2" csCatId="mainScheme" phldr="1"/>
      <dgm:spPr/>
    </dgm:pt>
    <dgm:pt modelId="{66D891F4-DCC7-4485-82E9-A76A104B3434}">
      <dgm:prSet phldrT="[Text]" custT="1"/>
      <dgm:spPr/>
      <dgm:t>
        <a:bodyPr/>
        <a:lstStyle/>
        <a:p>
          <a:r>
            <a:rPr lang="en-US" sz="2000" dirty="0"/>
            <a:t>1. </a:t>
          </a:r>
          <a:r>
            <a:rPr lang="en-US" sz="4000" dirty="0" err="1"/>
            <a:t>Identifikimi</a:t>
          </a:r>
          <a:r>
            <a:rPr lang="en-US" sz="4000" dirty="0"/>
            <a:t> I NEET jo </a:t>
          </a:r>
          <a:r>
            <a:rPr lang="en-US" sz="4000" dirty="0" err="1"/>
            <a:t>aktivë</a:t>
          </a:r>
          <a:endParaRPr lang="en-US" sz="4000" dirty="0"/>
        </a:p>
      </dgm:t>
    </dgm:pt>
    <dgm:pt modelId="{EFCC026F-A419-424D-B6D9-08275A6D9E9A}" type="parTrans" cxnId="{F04543C1-3A3C-4CC4-8BF3-4426F1668EB7}">
      <dgm:prSet/>
      <dgm:spPr/>
      <dgm:t>
        <a:bodyPr/>
        <a:lstStyle/>
        <a:p>
          <a:endParaRPr lang="en-US" sz="1400"/>
        </a:p>
      </dgm:t>
    </dgm:pt>
    <dgm:pt modelId="{B6741100-7520-4FFB-B3BF-CDE75C8F4C55}" type="sibTrans" cxnId="{F04543C1-3A3C-4CC4-8BF3-4426F1668EB7}">
      <dgm:prSet custT="1"/>
      <dgm:spPr/>
      <dgm:t>
        <a:bodyPr/>
        <a:lstStyle/>
        <a:p>
          <a:endParaRPr lang="en-US" sz="1200"/>
        </a:p>
      </dgm:t>
    </dgm:pt>
    <dgm:pt modelId="{3DCD487C-ED25-46A3-BACA-8BEAE140FF1E}">
      <dgm:prSet phldrT="[Text]" custT="1"/>
      <dgm:spPr/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3. </a:t>
          </a:r>
          <a:r>
            <a:rPr lang="en-US" sz="2800" kern="1200" dirty="0" err="1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Shërbimi</a:t>
          </a:r>
          <a:r>
            <a:rPr lang="en-US" sz="2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</a:t>
          </a:r>
          <a:r>
            <a:rPr lang="en-US" sz="2800" kern="1200" dirty="0" err="1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dhe</a:t>
          </a:r>
          <a:r>
            <a:rPr lang="en-US" sz="2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</a:t>
          </a:r>
          <a:r>
            <a:rPr lang="en-US" sz="2800" kern="1200" dirty="0" err="1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përshtatja</a:t>
          </a:r>
          <a:r>
            <a:rPr lang="en-US" sz="2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me </a:t>
          </a:r>
          <a:r>
            <a:rPr lang="en-US" sz="2800" kern="1200" dirty="0" err="1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programet</a:t>
          </a:r>
          <a:r>
            <a:rPr lang="en-US" sz="2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</a:t>
          </a:r>
          <a:r>
            <a:rPr lang="en-US" sz="2800" kern="1200" dirty="0" err="1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dhe</a:t>
          </a:r>
          <a:r>
            <a:rPr lang="en-US" sz="2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</a:t>
          </a:r>
          <a:r>
            <a:rPr lang="en-US" sz="2800" kern="1200" dirty="0" err="1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ndërhyrjen</a:t>
          </a:r>
          <a:r>
            <a:rPr lang="en-US" sz="2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</a:t>
          </a:r>
        </a:p>
      </dgm:t>
    </dgm:pt>
    <dgm:pt modelId="{05475D7C-1ACF-4B52-87D4-F73B34039CF5}" type="parTrans" cxnId="{5F7ABEF8-0932-47DA-B3AA-52ED58C4D0CA}">
      <dgm:prSet/>
      <dgm:spPr/>
      <dgm:t>
        <a:bodyPr/>
        <a:lstStyle/>
        <a:p>
          <a:endParaRPr lang="en-US" sz="1400"/>
        </a:p>
      </dgm:t>
    </dgm:pt>
    <dgm:pt modelId="{70B77759-F74E-4655-A726-61B23D169DF1}" type="sibTrans" cxnId="{5F7ABEF8-0932-47DA-B3AA-52ED58C4D0CA}">
      <dgm:prSet custT="1"/>
      <dgm:spPr/>
      <dgm:t>
        <a:bodyPr/>
        <a:lstStyle/>
        <a:p>
          <a:endParaRPr lang="en-US" sz="1200"/>
        </a:p>
      </dgm:t>
    </dgm:pt>
    <dgm:pt modelId="{86EB78CF-31D7-4DE5-AF17-CF6EFC04E55D}">
      <dgm:prSet phldrT="[Text]" custT="1"/>
      <dgm:spPr/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4. </a:t>
          </a:r>
          <a:r>
            <a:rPr lang="en-US" sz="2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Monitorimi</a:t>
          </a:r>
          <a:r>
            <a:rPr lang="en-US" sz="2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</a:t>
          </a:r>
          <a:r>
            <a:rPr lang="en-US" sz="2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dhe</a:t>
          </a:r>
          <a:r>
            <a:rPr lang="en-US" sz="2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</a:t>
          </a:r>
          <a:r>
            <a:rPr lang="en-US" sz="2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pershtatja</a:t>
          </a:r>
          <a:r>
            <a:rPr lang="en-US" sz="2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</a:t>
          </a:r>
        </a:p>
      </dgm:t>
    </dgm:pt>
    <dgm:pt modelId="{B8CC316F-CE6A-4124-B196-6DED75A863C8}" type="parTrans" cxnId="{A57E4888-D55C-4608-A51C-6622B9DA9FC1}">
      <dgm:prSet/>
      <dgm:spPr/>
      <dgm:t>
        <a:bodyPr/>
        <a:lstStyle/>
        <a:p>
          <a:endParaRPr lang="en-US" sz="1400"/>
        </a:p>
      </dgm:t>
    </dgm:pt>
    <dgm:pt modelId="{B167FD30-994D-4890-8BAC-89DC06066489}" type="sibTrans" cxnId="{A57E4888-D55C-4608-A51C-6622B9DA9FC1}">
      <dgm:prSet/>
      <dgm:spPr/>
      <dgm:t>
        <a:bodyPr/>
        <a:lstStyle/>
        <a:p>
          <a:endParaRPr lang="en-US" sz="1400"/>
        </a:p>
      </dgm:t>
    </dgm:pt>
    <dgm:pt modelId="{1B799FAE-60D0-49F0-B883-19CB6CD5E1CC}">
      <dgm:prSet custT="1"/>
      <dgm:spPr/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entury Gothic"/>
              <a:ea typeface="+mn-ea"/>
              <a:cs typeface="+mn-cs"/>
            </a:rPr>
            <a:t>2. </a:t>
          </a:r>
          <a:r>
            <a:rPr lang="en-US" sz="3200" kern="1200" dirty="0" err="1">
              <a:latin typeface="Century Gothic"/>
              <a:ea typeface="+mn-ea"/>
              <a:cs typeface="+mn-cs"/>
            </a:rPr>
            <a:t>Kontakti</a:t>
          </a:r>
          <a:r>
            <a:rPr lang="en-US" sz="3200" kern="1200" dirty="0">
              <a:latin typeface="Century Gothic"/>
              <a:ea typeface="+mn-ea"/>
              <a:cs typeface="+mn-cs"/>
            </a:rPr>
            <a:t> </a:t>
          </a:r>
          <a:r>
            <a:rPr lang="en-US" sz="3200" kern="1200" dirty="0" err="1">
              <a:latin typeface="Century Gothic"/>
              <a:ea typeface="+mn-ea"/>
              <a:cs typeface="+mn-cs"/>
            </a:rPr>
            <a:t>dhe</a:t>
          </a:r>
          <a:r>
            <a:rPr lang="en-US" sz="3200" kern="1200" dirty="0">
              <a:latin typeface="Century Gothic"/>
              <a:ea typeface="+mn-ea"/>
              <a:cs typeface="+mn-cs"/>
            </a:rPr>
            <a:t> </a:t>
          </a:r>
          <a:r>
            <a:rPr lang="en-US" sz="3200" kern="1200" dirty="0" err="1">
              <a:latin typeface="Century Gothic"/>
              <a:ea typeface="+mn-ea"/>
              <a:cs typeface="+mn-cs"/>
            </a:rPr>
            <a:t>përfshirja</a:t>
          </a:r>
          <a:endParaRPr lang="en-US" sz="1100" kern="1200" dirty="0">
            <a:latin typeface="Century Gothic"/>
            <a:ea typeface="+mn-ea"/>
            <a:cs typeface="+mn-cs"/>
          </a:endParaRPr>
        </a:p>
      </dgm:t>
    </dgm:pt>
    <dgm:pt modelId="{2598A714-61DD-4194-B239-2E821EBC348E}" type="parTrans" cxnId="{2E9DA125-F571-4699-BF23-1231D12F36E9}">
      <dgm:prSet/>
      <dgm:spPr/>
      <dgm:t>
        <a:bodyPr/>
        <a:lstStyle/>
        <a:p>
          <a:endParaRPr lang="en-US" sz="1400"/>
        </a:p>
      </dgm:t>
    </dgm:pt>
    <dgm:pt modelId="{4C93D965-F1B4-47A2-B222-D2190D56B6EB}" type="sibTrans" cxnId="{2E9DA125-F571-4699-BF23-1231D12F36E9}">
      <dgm:prSet custT="1"/>
      <dgm:spPr/>
      <dgm:t>
        <a:bodyPr/>
        <a:lstStyle/>
        <a:p>
          <a:endParaRPr lang="en-US" sz="1200"/>
        </a:p>
      </dgm:t>
    </dgm:pt>
    <dgm:pt modelId="{468EB8FD-75EC-493D-896B-7060D5482BC0}" type="pres">
      <dgm:prSet presAssocID="{DCD1DE11-6E8F-40BC-87B8-F3BB1312EE01}" presName="Name0" presStyleCnt="0">
        <dgm:presLayoutVars>
          <dgm:dir/>
          <dgm:animLvl val="lvl"/>
          <dgm:resizeHandles val="exact"/>
        </dgm:presLayoutVars>
      </dgm:prSet>
      <dgm:spPr/>
    </dgm:pt>
    <dgm:pt modelId="{EEA5799B-538C-4568-BCA9-5429901B879B}" type="pres">
      <dgm:prSet presAssocID="{66D891F4-DCC7-4485-82E9-A76A104B343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4BAD0F4-3962-4CB3-9297-B9FA5797FC42}" type="pres">
      <dgm:prSet presAssocID="{B6741100-7520-4FFB-B3BF-CDE75C8F4C55}" presName="parTxOnlySpace" presStyleCnt="0"/>
      <dgm:spPr/>
    </dgm:pt>
    <dgm:pt modelId="{8D01B9B9-80A7-4692-86C7-1D9A3493EA80}" type="pres">
      <dgm:prSet presAssocID="{1B799FAE-60D0-49F0-B883-19CB6CD5E1CC}" presName="parTxOnly" presStyleLbl="node1" presStyleIdx="1" presStyleCnt="4" custLinFactNeighborX="42963" custLinFactNeighborY="-8919">
        <dgm:presLayoutVars>
          <dgm:chMax val="0"/>
          <dgm:chPref val="0"/>
          <dgm:bulletEnabled val="1"/>
        </dgm:presLayoutVars>
      </dgm:prSet>
      <dgm:spPr/>
    </dgm:pt>
    <dgm:pt modelId="{59EDB5DF-4BFD-4FE7-A39D-374ECA66500E}" type="pres">
      <dgm:prSet presAssocID="{4C93D965-F1B4-47A2-B222-D2190D56B6EB}" presName="parTxOnlySpace" presStyleCnt="0"/>
      <dgm:spPr/>
    </dgm:pt>
    <dgm:pt modelId="{F5F60C76-145F-4A4D-8A21-C1132EF1FB66}" type="pres">
      <dgm:prSet presAssocID="{3DCD487C-ED25-46A3-BACA-8BEAE140FF1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0279235-0B99-4820-BFB4-B22DBB5CC7BB}" type="pres">
      <dgm:prSet presAssocID="{70B77759-F74E-4655-A726-61B23D169DF1}" presName="parTxOnlySpace" presStyleCnt="0"/>
      <dgm:spPr/>
    </dgm:pt>
    <dgm:pt modelId="{34FAEF36-52C9-4C55-B677-100B1911F33C}" type="pres">
      <dgm:prSet presAssocID="{86EB78CF-31D7-4DE5-AF17-CF6EFC04E55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E9DA125-F571-4699-BF23-1231D12F36E9}" srcId="{DCD1DE11-6E8F-40BC-87B8-F3BB1312EE01}" destId="{1B799FAE-60D0-49F0-B883-19CB6CD5E1CC}" srcOrd="1" destOrd="0" parTransId="{2598A714-61DD-4194-B239-2E821EBC348E}" sibTransId="{4C93D965-F1B4-47A2-B222-D2190D56B6EB}"/>
    <dgm:cxn modelId="{6747B828-A098-496F-B883-D5F6837AB622}" type="presOf" srcId="{86EB78CF-31D7-4DE5-AF17-CF6EFC04E55D}" destId="{34FAEF36-52C9-4C55-B677-100B1911F33C}" srcOrd="0" destOrd="0" presId="urn:microsoft.com/office/officeart/2005/8/layout/chevron1"/>
    <dgm:cxn modelId="{E305005B-38D9-4D07-BE82-3AE6E78559CC}" type="presOf" srcId="{3DCD487C-ED25-46A3-BACA-8BEAE140FF1E}" destId="{F5F60C76-145F-4A4D-8A21-C1132EF1FB66}" srcOrd="0" destOrd="0" presId="urn:microsoft.com/office/officeart/2005/8/layout/chevron1"/>
    <dgm:cxn modelId="{A57E4888-D55C-4608-A51C-6622B9DA9FC1}" srcId="{DCD1DE11-6E8F-40BC-87B8-F3BB1312EE01}" destId="{86EB78CF-31D7-4DE5-AF17-CF6EFC04E55D}" srcOrd="3" destOrd="0" parTransId="{B8CC316F-CE6A-4124-B196-6DED75A863C8}" sibTransId="{B167FD30-994D-4890-8BAC-89DC06066489}"/>
    <dgm:cxn modelId="{00D306B4-9DB4-4F4C-AF35-E4904D122FB9}" type="presOf" srcId="{DCD1DE11-6E8F-40BC-87B8-F3BB1312EE01}" destId="{468EB8FD-75EC-493D-896B-7060D5482BC0}" srcOrd="0" destOrd="0" presId="urn:microsoft.com/office/officeart/2005/8/layout/chevron1"/>
    <dgm:cxn modelId="{B46644B9-F82C-487D-947A-9FA9976E9A50}" type="presOf" srcId="{1B799FAE-60D0-49F0-B883-19CB6CD5E1CC}" destId="{8D01B9B9-80A7-4692-86C7-1D9A3493EA80}" srcOrd="0" destOrd="0" presId="urn:microsoft.com/office/officeart/2005/8/layout/chevron1"/>
    <dgm:cxn modelId="{F04543C1-3A3C-4CC4-8BF3-4426F1668EB7}" srcId="{DCD1DE11-6E8F-40BC-87B8-F3BB1312EE01}" destId="{66D891F4-DCC7-4485-82E9-A76A104B3434}" srcOrd="0" destOrd="0" parTransId="{EFCC026F-A419-424D-B6D9-08275A6D9E9A}" sibTransId="{B6741100-7520-4FFB-B3BF-CDE75C8F4C55}"/>
    <dgm:cxn modelId="{CCEB5FC4-C8E6-4A5A-9B3C-3448930B4219}" type="presOf" srcId="{66D891F4-DCC7-4485-82E9-A76A104B3434}" destId="{EEA5799B-538C-4568-BCA9-5429901B879B}" srcOrd="0" destOrd="0" presId="urn:microsoft.com/office/officeart/2005/8/layout/chevron1"/>
    <dgm:cxn modelId="{5F7ABEF8-0932-47DA-B3AA-52ED58C4D0CA}" srcId="{DCD1DE11-6E8F-40BC-87B8-F3BB1312EE01}" destId="{3DCD487C-ED25-46A3-BACA-8BEAE140FF1E}" srcOrd="2" destOrd="0" parTransId="{05475D7C-1ACF-4B52-87D4-F73B34039CF5}" sibTransId="{70B77759-F74E-4655-A726-61B23D169DF1}"/>
    <dgm:cxn modelId="{8B2DB541-CB60-43BF-B6D8-D1CB9593234C}" type="presParOf" srcId="{468EB8FD-75EC-493D-896B-7060D5482BC0}" destId="{EEA5799B-538C-4568-BCA9-5429901B879B}" srcOrd="0" destOrd="0" presId="urn:microsoft.com/office/officeart/2005/8/layout/chevron1"/>
    <dgm:cxn modelId="{B52F29B7-866A-4C92-96DE-ADB4F8D43A1D}" type="presParOf" srcId="{468EB8FD-75EC-493D-896B-7060D5482BC0}" destId="{D4BAD0F4-3962-4CB3-9297-B9FA5797FC42}" srcOrd="1" destOrd="0" presId="urn:microsoft.com/office/officeart/2005/8/layout/chevron1"/>
    <dgm:cxn modelId="{5BC4B92D-562F-4545-BAA9-8777A547C0B7}" type="presParOf" srcId="{468EB8FD-75EC-493D-896B-7060D5482BC0}" destId="{8D01B9B9-80A7-4692-86C7-1D9A3493EA80}" srcOrd="2" destOrd="0" presId="urn:microsoft.com/office/officeart/2005/8/layout/chevron1"/>
    <dgm:cxn modelId="{1CC626CB-6F7B-4DDD-8EFF-856C460A8D48}" type="presParOf" srcId="{468EB8FD-75EC-493D-896B-7060D5482BC0}" destId="{59EDB5DF-4BFD-4FE7-A39D-374ECA66500E}" srcOrd="3" destOrd="0" presId="urn:microsoft.com/office/officeart/2005/8/layout/chevron1"/>
    <dgm:cxn modelId="{CF5DF748-8547-484D-8C02-9DD71F45ED75}" type="presParOf" srcId="{468EB8FD-75EC-493D-896B-7060D5482BC0}" destId="{F5F60C76-145F-4A4D-8A21-C1132EF1FB66}" srcOrd="4" destOrd="0" presId="urn:microsoft.com/office/officeart/2005/8/layout/chevron1"/>
    <dgm:cxn modelId="{7C1A35C3-ED3C-4A9F-80B1-23B13193DA60}" type="presParOf" srcId="{468EB8FD-75EC-493D-896B-7060D5482BC0}" destId="{70279235-0B99-4820-BFB4-B22DBB5CC7BB}" srcOrd="5" destOrd="0" presId="urn:microsoft.com/office/officeart/2005/8/layout/chevron1"/>
    <dgm:cxn modelId="{BA3FE4C1-4467-40E8-9966-7994886F54B6}" type="presParOf" srcId="{468EB8FD-75EC-493D-896B-7060D5482BC0}" destId="{34FAEF36-52C9-4C55-B677-100B1911F33C}" srcOrd="6" destOrd="0" presId="urn:microsoft.com/office/officeart/2005/8/layout/chevron1"/>
  </dgm:cxnLst>
  <dgm:bg/>
  <dgm:whole>
    <a:ln w="3175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13BA9-0D98-47AC-9AF0-2092A66A36B4}">
      <dsp:nvSpPr>
        <dsp:cNvPr id="0" name=""/>
        <dsp:cNvSpPr/>
      </dsp:nvSpPr>
      <dsp:spPr>
        <a:xfrm>
          <a:off x="559691" y="3338"/>
          <a:ext cx="4653018" cy="2791811"/>
        </a:xfrm>
        <a:prstGeom prst="rect">
          <a:avLst/>
        </a:prstGeom>
        <a:solidFill>
          <a:srgbClr val="BBE0E3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b="1" kern="1200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Punësim</a:t>
          </a:r>
          <a:endParaRPr lang="en-GB" sz="4300" b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559691" y="3338"/>
        <a:ext cx="4653018" cy="2791811"/>
      </dsp:txXfrm>
    </dsp:sp>
    <dsp:sp modelId="{7A3CA2AE-971A-4C14-BF3B-B9A95499EFB9}">
      <dsp:nvSpPr>
        <dsp:cNvPr id="0" name=""/>
        <dsp:cNvSpPr/>
      </dsp:nvSpPr>
      <dsp:spPr>
        <a:xfrm>
          <a:off x="5678011" y="3338"/>
          <a:ext cx="4653018" cy="2791811"/>
        </a:xfrm>
        <a:prstGeom prst="rect">
          <a:avLst/>
        </a:prstGeom>
        <a:solidFill>
          <a:srgbClr val="BBE0E3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b="1" kern="1200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Praktikë</a:t>
          </a:r>
          <a:endParaRPr lang="en-GB" sz="4300" b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5678011" y="3338"/>
        <a:ext cx="4653018" cy="2791811"/>
      </dsp:txXfrm>
    </dsp:sp>
    <dsp:sp modelId="{E023597A-0A15-4798-BAF8-1210656455EF}">
      <dsp:nvSpPr>
        <dsp:cNvPr id="0" name=""/>
        <dsp:cNvSpPr/>
      </dsp:nvSpPr>
      <dsp:spPr>
        <a:xfrm>
          <a:off x="559691" y="3260450"/>
          <a:ext cx="4653018" cy="2791811"/>
        </a:xfrm>
        <a:prstGeom prst="rect">
          <a:avLst/>
        </a:prstGeom>
        <a:solidFill>
          <a:srgbClr val="BBE0E3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b="1" kern="1200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Trajnim</a:t>
          </a:r>
          <a:endParaRPr lang="en-GB" sz="4300" b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559691" y="3260450"/>
        <a:ext cx="4653018" cy="2791811"/>
      </dsp:txXfrm>
    </dsp:sp>
    <dsp:sp modelId="{24C53B08-02C8-4E22-9B5B-DA949D33909C}">
      <dsp:nvSpPr>
        <dsp:cNvPr id="0" name=""/>
        <dsp:cNvSpPr/>
      </dsp:nvSpPr>
      <dsp:spPr>
        <a:xfrm>
          <a:off x="5678011" y="3260450"/>
          <a:ext cx="4653018" cy="2791811"/>
        </a:xfrm>
        <a:prstGeom prst="rect">
          <a:avLst/>
        </a:prstGeom>
        <a:solidFill>
          <a:srgbClr val="BBE0E3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b="1" kern="1200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Edukimi</a:t>
          </a:r>
          <a:r>
            <a:rPr lang="en-GB" sz="4300" b="1" kern="1200" baseline="0" dirty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r>
            <a:rPr lang="en-GB" sz="4300" b="1" kern="1200" baseline="0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i</a:t>
          </a:r>
          <a:r>
            <a:rPr lang="en-GB" sz="4300" b="1" kern="1200" baseline="0" dirty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r>
            <a:rPr lang="en-GB" sz="4300" b="1" kern="1200" baseline="0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vazhdueshëm</a:t>
          </a:r>
          <a:endParaRPr lang="en-GB" sz="4300" b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5678011" y="3260450"/>
        <a:ext cx="4653018" cy="2791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5799B-538C-4568-BCA9-5429901B879B}">
      <dsp:nvSpPr>
        <dsp:cNvPr id="0" name=""/>
        <dsp:cNvSpPr/>
      </dsp:nvSpPr>
      <dsp:spPr>
        <a:xfrm>
          <a:off x="15257" y="0"/>
          <a:ext cx="8881535" cy="212111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</a:t>
          </a:r>
          <a:r>
            <a:rPr lang="en-US" sz="4000" kern="1200" dirty="0" err="1"/>
            <a:t>Identifikimi</a:t>
          </a:r>
          <a:r>
            <a:rPr lang="en-US" sz="4000" kern="1200" dirty="0"/>
            <a:t> I NEET jo </a:t>
          </a:r>
          <a:r>
            <a:rPr lang="en-US" sz="4000" kern="1200" dirty="0" err="1"/>
            <a:t>aktivë</a:t>
          </a:r>
          <a:endParaRPr lang="en-US" sz="4000" kern="1200" dirty="0"/>
        </a:p>
      </dsp:txBody>
      <dsp:txXfrm>
        <a:off x="1075813" y="0"/>
        <a:ext cx="6760424" cy="2121111"/>
      </dsp:txXfrm>
    </dsp:sp>
    <dsp:sp modelId="{8D01B9B9-80A7-4692-86C7-1D9A3493EA80}">
      <dsp:nvSpPr>
        <dsp:cNvPr id="0" name=""/>
        <dsp:cNvSpPr/>
      </dsp:nvSpPr>
      <dsp:spPr>
        <a:xfrm>
          <a:off x="8390216" y="0"/>
          <a:ext cx="8881535" cy="212111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entury Gothic"/>
              <a:ea typeface="+mn-ea"/>
              <a:cs typeface="+mn-cs"/>
            </a:rPr>
            <a:t>2. </a:t>
          </a:r>
          <a:r>
            <a:rPr lang="en-US" sz="3200" kern="1200" dirty="0" err="1">
              <a:latin typeface="Century Gothic"/>
              <a:ea typeface="+mn-ea"/>
              <a:cs typeface="+mn-cs"/>
            </a:rPr>
            <a:t>Kontakti</a:t>
          </a:r>
          <a:r>
            <a:rPr lang="en-US" sz="3200" kern="1200" dirty="0">
              <a:latin typeface="Century Gothic"/>
              <a:ea typeface="+mn-ea"/>
              <a:cs typeface="+mn-cs"/>
            </a:rPr>
            <a:t> </a:t>
          </a:r>
          <a:r>
            <a:rPr lang="en-US" sz="3200" kern="1200" dirty="0" err="1">
              <a:latin typeface="Century Gothic"/>
              <a:ea typeface="+mn-ea"/>
              <a:cs typeface="+mn-cs"/>
            </a:rPr>
            <a:t>dhe</a:t>
          </a:r>
          <a:r>
            <a:rPr lang="en-US" sz="3200" kern="1200" dirty="0">
              <a:latin typeface="Century Gothic"/>
              <a:ea typeface="+mn-ea"/>
              <a:cs typeface="+mn-cs"/>
            </a:rPr>
            <a:t> </a:t>
          </a:r>
          <a:r>
            <a:rPr lang="en-US" sz="3200" kern="1200" dirty="0" err="1">
              <a:latin typeface="Century Gothic"/>
              <a:ea typeface="+mn-ea"/>
              <a:cs typeface="+mn-cs"/>
            </a:rPr>
            <a:t>përfshirja</a:t>
          </a:r>
          <a:endParaRPr lang="en-US" sz="1100" kern="1200" dirty="0">
            <a:latin typeface="Century Gothic"/>
            <a:ea typeface="+mn-ea"/>
            <a:cs typeface="+mn-cs"/>
          </a:endParaRPr>
        </a:p>
      </dsp:txBody>
      <dsp:txXfrm>
        <a:off x="9450772" y="0"/>
        <a:ext cx="6760424" cy="2121111"/>
      </dsp:txXfrm>
    </dsp:sp>
    <dsp:sp modelId="{F5F60C76-145F-4A4D-8A21-C1132EF1FB66}">
      <dsp:nvSpPr>
        <dsp:cNvPr id="0" name=""/>
        <dsp:cNvSpPr/>
      </dsp:nvSpPr>
      <dsp:spPr>
        <a:xfrm>
          <a:off x="16002021" y="0"/>
          <a:ext cx="8881535" cy="212111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3. </a:t>
          </a:r>
          <a:r>
            <a:rPr lang="en-US" sz="2800" kern="1200" dirty="0" err="1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Shërbimi</a:t>
          </a:r>
          <a:r>
            <a:rPr lang="en-US" sz="2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</a:t>
          </a:r>
          <a:r>
            <a:rPr lang="en-US" sz="2800" kern="1200" dirty="0" err="1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dhe</a:t>
          </a:r>
          <a:r>
            <a:rPr lang="en-US" sz="2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</a:t>
          </a:r>
          <a:r>
            <a:rPr lang="en-US" sz="2800" kern="1200" dirty="0" err="1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përshtatja</a:t>
          </a:r>
          <a:r>
            <a:rPr lang="en-US" sz="2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me </a:t>
          </a:r>
          <a:r>
            <a:rPr lang="en-US" sz="2800" kern="1200" dirty="0" err="1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programet</a:t>
          </a:r>
          <a:r>
            <a:rPr lang="en-US" sz="2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</a:t>
          </a:r>
          <a:r>
            <a:rPr lang="en-US" sz="2800" kern="1200" dirty="0" err="1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dhe</a:t>
          </a:r>
          <a:r>
            <a:rPr lang="en-US" sz="2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</a:t>
          </a:r>
          <a:r>
            <a:rPr lang="en-US" sz="2800" kern="1200" dirty="0" err="1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ndërhyrjen</a:t>
          </a:r>
          <a:r>
            <a:rPr lang="en-US" sz="2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</a:t>
          </a:r>
        </a:p>
      </dsp:txBody>
      <dsp:txXfrm>
        <a:off x="17062577" y="0"/>
        <a:ext cx="6760424" cy="2121111"/>
      </dsp:txXfrm>
    </dsp:sp>
    <dsp:sp modelId="{34FAEF36-52C9-4C55-B677-100B1911F33C}">
      <dsp:nvSpPr>
        <dsp:cNvPr id="0" name=""/>
        <dsp:cNvSpPr/>
      </dsp:nvSpPr>
      <dsp:spPr>
        <a:xfrm>
          <a:off x="23995403" y="0"/>
          <a:ext cx="8881535" cy="212111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4. </a:t>
          </a:r>
          <a:r>
            <a:rPr lang="en-US" sz="2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Monitorimi</a:t>
          </a:r>
          <a:r>
            <a:rPr lang="en-US" sz="2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</a:t>
          </a:r>
          <a:r>
            <a:rPr lang="en-US" sz="2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dhe</a:t>
          </a:r>
          <a:r>
            <a:rPr lang="en-US" sz="2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</a:t>
          </a:r>
          <a:r>
            <a:rPr lang="en-US" sz="2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pershtatja</a:t>
          </a:r>
          <a:r>
            <a:rPr lang="en-US" sz="2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</a:t>
          </a:r>
        </a:p>
      </dsp:txBody>
      <dsp:txXfrm>
        <a:off x="25055959" y="0"/>
        <a:ext cx="6760424" cy="2121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698500"/>
            <a:ext cx="69818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89681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8c117a74a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698500"/>
            <a:ext cx="69818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8c117a74a1_0_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9fb15ad5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698500"/>
            <a:ext cx="69818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9fb15ad5d4_0_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9fb15ad5d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698500"/>
            <a:ext cx="69818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9fb15ad5d4_0_8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9fb15ad5d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698500"/>
            <a:ext cx="69818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9fb15ad5d4_0_1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9fb15ad5d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698500"/>
            <a:ext cx="69818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9fb15ad5d4_0_1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698500"/>
            <a:ext cx="6981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77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698500"/>
            <a:ext cx="6981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9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8c117a74a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698500"/>
            <a:ext cx="69818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8c117a74a1_0_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8c117a74a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698500"/>
            <a:ext cx="69818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8c117a74a1_0_1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fb15ad5d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698500"/>
            <a:ext cx="69818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9fb15ad5d4_0_4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c117a74a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698500"/>
            <a:ext cx="69818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8c117a74a1_0_1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8c117a74a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698500"/>
            <a:ext cx="69818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8c117a74a1_0_2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8c117a74a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698500"/>
            <a:ext cx="69818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8c117a74a1_0_2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9fb15ad5d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698500"/>
            <a:ext cx="69818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9fb15ad5d4_0_4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9fb15ad5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698500"/>
            <a:ext cx="69818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9fb15ad5d4_0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98785" y="2757685"/>
            <a:ext cx="35502600" cy="7602300"/>
          </a:xfrm>
          <a:prstGeom prst="rect">
            <a:avLst/>
          </a:prstGeom>
        </p:spPr>
        <p:txBody>
          <a:bodyPr spcFirstLastPara="1" wrap="square" lIns="366825" tIns="366825" rIns="366825" bIns="3668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98750" y="10496759"/>
            <a:ext cx="35502600" cy="2935500"/>
          </a:xfrm>
          <a:prstGeom prst="rect">
            <a:avLst/>
          </a:prstGeom>
        </p:spPr>
        <p:txBody>
          <a:bodyPr spcFirstLastPara="1" wrap="square" lIns="366825" tIns="366825" rIns="366825" bIns="3668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5301908" y="17271173"/>
            <a:ext cx="2286300" cy="1457700"/>
          </a:xfrm>
          <a:prstGeom prst="rect">
            <a:avLst/>
          </a:prstGeom>
        </p:spPr>
        <p:txBody>
          <a:bodyPr spcFirstLastPara="1" wrap="square" lIns="366825" tIns="366825" rIns="366825" bIns="36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298750" y="4096759"/>
            <a:ext cx="35502600" cy="7272300"/>
          </a:xfrm>
          <a:prstGeom prst="rect">
            <a:avLst/>
          </a:prstGeom>
        </p:spPr>
        <p:txBody>
          <a:bodyPr spcFirstLastPara="1" wrap="square" lIns="366825" tIns="366825" rIns="366825" bIns="3668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100"/>
              <a:buNone/>
              <a:defRPr sz="4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100"/>
              <a:buNone/>
              <a:defRPr sz="481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100"/>
              <a:buNone/>
              <a:defRPr sz="481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100"/>
              <a:buNone/>
              <a:defRPr sz="481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100"/>
              <a:buNone/>
              <a:defRPr sz="481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100"/>
              <a:buNone/>
              <a:defRPr sz="481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100"/>
              <a:buNone/>
              <a:defRPr sz="481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100"/>
              <a:buNone/>
              <a:defRPr sz="481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100"/>
              <a:buNone/>
              <a:defRPr sz="48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298750" y="11674907"/>
            <a:ext cx="35502600" cy="4817700"/>
          </a:xfrm>
          <a:prstGeom prst="rect">
            <a:avLst/>
          </a:prstGeom>
        </p:spPr>
        <p:txBody>
          <a:bodyPr spcFirstLastPara="1" wrap="square" lIns="366825" tIns="366825" rIns="366825" bIns="366825" anchor="t" anchorCtr="0">
            <a:normAutofit/>
          </a:bodyPr>
          <a:lstStyle>
            <a:lvl1pPr marL="457200" lvl="0" indent="-685800" algn="ctr">
              <a:spcBef>
                <a:spcPts val="0"/>
              </a:spcBef>
              <a:spcAft>
                <a:spcPts val="0"/>
              </a:spcAft>
              <a:buSzPts val="7200"/>
              <a:buChar char="●"/>
              <a:defRPr/>
            </a:lvl1pPr>
            <a:lvl2pPr marL="914400" lvl="1" indent="-584200" algn="ctr">
              <a:spcBef>
                <a:spcPts val="0"/>
              </a:spcBef>
              <a:spcAft>
                <a:spcPts val="0"/>
              </a:spcAft>
              <a:buSzPts val="5600"/>
              <a:buChar char="○"/>
              <a:defRPr/>
            </a:lvl2pPr>
            <a:lvl3pPr marL="1371600" lvl="2" indent="-584200" algn="ctr">
              <a:spcBef>
                <a:spcPts val="0"/>
              </a:spcBef>
              <a:spcAft>
                <a:spcPts val="0"/>
              </a:spcAft>
              <a:buSzPts val="5600"/>
              <a:buChar char="■"/>
              <a:defRPr/>
            </a:lvl3pPr>
            <a:lvl4pPr marL="1828800" lvl="3" indent="-584200" algn="ctr">
              <a:spcBef>
                <a:spcPts val="0"/>
              </a:spcBef>
              <a:spcAft>
                <a:spcPts val="0"/>
              </a:spcAft>
              <a:buSzPts val="5600"/>
              <a:buChar char="●"/>
              <a:defRPr/>
            </a:lvl4pPr>
            <a:lvl5pPr marL="2286000" lvl="4" indent="-584200" algn="ctr">
              <a:spcBef>
                <a:spcPts val="0"/>
              </a:spcBef>
              <a:spcAft>
                <a:spcPts val="0"/>
              </a:spcAft>
              <a:buSzPts val="5600"/>
              <a:buChar char="○"/>
              <a:defRPr/>
            </a:lvl5pPr>
            <a:lvl6pPr marL="2743200" lvl="5" indent="-584200" algn="ctr">
              <a:spcBef>
                <a:spcPts val="0"/>
              </a:spcBef>
              <a:spcAft>
                <a:spcPts val="0"/>
              </a:spcAft>
              <a:buSzPts val="5600"/>
              <a:buChar char="■"/>
              <a:defRPr/>
            </a:lvl6pPr>
            <a:lvl7pPr marL="3200400" lvl="6" indent="-584200" algn="ctr">
              <a:spcBef>
                <a:spcPts val="0"/>
              </a:spcBef>
              <a:spcAft>
                <a:spcPts val="0"/>
              </a:spcAft>
              <a:buSzPts val="5600"/>
              <a:buChar char="●"/>
              <a:defRPr/>
            </a:lvl7pPr>
            <a:lvl8pPr marL="3657600" lvl="7" indent="-584200" algn="ctr">
              <a:spcBef>
                <a:spcPts val="0"/>
              </a:spcBef>
              <a:spcAft>
                <a:spcPts val="0"/>
              </a:spcAft>
              <a:buSzPts val="5600"/>
              <a:buChar char="○"/>
              <a:defRPr/>
            </a:lvl8pPr>
            <a:lvl9pPr marL="4114800" lvl="8" indent="-584200" algn="ctr">
              <a:spcBef>
                <a:spcPts val="0"/>
              </a:spcBef>
              <a:spcAft>
                <a:spcPts val="0"/>
              </a:spcAft>
              <a:buSzPts val="5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5301908" y="17271173"/>
            <a:ext cx="2286300" cy="1457700"/>
          </a:xfrm>
          <a:prstGeom prst="rect">
            <a:avLst/>
          </a:prstGeom>
        </p:spPr>
        <p:txBody>
          <a:bodyPr spcFirstLastPara="1" wrap="square" lIns="366825" tIns="366825" rIns="366825" bIns="36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5301908" y="17271173"/>
            <a:ext cx="2286300" cy="1457700"/>
          </a:xfrm>
          <a:prstGeom prst="rect">
            <a:avLst/>
          </a:prstGeom>
        </p:spPr>
        <p:txBody>
          <a:bodyPr spcFirstLastPara="1" wrap="square" lIns="366825" tIns="366825" rIns="366825" bIns="36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19375" y="17656529"/>
            <a:ext cx="8572500" cy="1014236"/>
          </a:xfrm>
          <a:prstGeom prst="rect">
            <a:avLst/>
          </a:prstGeom>
        </p:spPr>
        <p:txBody>
          <a:bodyPr lIns="274320" tIns="137160" rIns="274320" bIns="137160"/>
          <a:lstStyle/>
          <a:p>
            <a:fld id="{21E59BDC-81E2-4EE8-9F6D-7529302E07F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620625" y="17656529"/>
            <a:ext cx="12858750" cy="1014236"/>
          </a:xfrm>
          <a:prstGeom prst="rect">
            <a:avLst/>
          </a:prstGeom>
        </p:spPr>
        <p:txBody>
          <a:bodyPr lIns="274320" tIns="137160" rIns="274320" bIns="13716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3BF4-31A7-473E-A7B5-9AB1AD5C2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0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298750" y="7966111"/>
            <a:ext cx="35502600" cy="3117900"/>
          </a:xfrm>
          <a:prstGeom prst="rect">
            <a:avLst/>
          </a:prstGeom>
        </p:spPr>
        <p:txBody>
          <a:bodyPr spcFirstLastPara="1" wrap="square" lIns="366825" tIns="366825" rIns="366825" bIns="366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5301908" y="17271173"/>
            <a:ext cx="2286300" cy="1457700"/>
          </a:xfrm>
          <a:prstGeom prst="rect">
            <a:avLst/>
          </a:prstGeom>
        </p:spPr>
        <p:txBody>
          <a:bodyPr spcFirstLastPara="1" wrap="square" lIns="366825" tIns="366825" rIns="366825" bIns="36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98750" y="1648241"/>
            <a:ext cx="35502600" cy="2121000"/>
          </a:xfrm>
          <a:prstGeom prst="rect">
            <a:avLst/>
          </a:prstGeom>
        </p:spPr>
        <p:txBody>
          <a:bodyPr spcFirstLastPara="1" wrap="square" lIns="366825" tIns="366825" rIns="366825" bIns="3668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298750" y="4268426"/>
            <a:ext cx="35502600" cy="12653400"/>
          </a:xfrm>
          <a:prstGeom prst="rect">
            <a:avLst/>
          </a:prstGeom>
        </p:spPr>
        <p:txBody>
          <a:bodyPr spcFirstLastPara="1" wrap="square" lIns="366825" tIns="366825" rIns="366825" bIns="366825" anchor="t" anchorCtr="0">
            <a:normAutofit/>
          </a:bodyPr>
          <a:lstStyle>
            <a:lvl1pPr marL="457200" lvl="0" indent="-685800">
              <a:spcBef>
                <a:spcPts val="0"/>
              </a:spcBef>
              <a:spcAft>
                <a:spcPts val="0"/>
              </a:spcAft>
              <a:buSzPts val="7200"/>
              <a:buChar char="●"/>
              <a:defRPr/>
            </a:lvl1pPr>
            <a:lvl2pPr marL="914400" lvl="1" indent="-584200">
              <a:spcBef>
                <a:spcPts val="0"/>
              </a:spcBef>
              <a:spcAft>
                <a:spcPts val="0"/>
              </a:spcAft>
              <a:buSzPts val="5600"/>
              <a:buChar char="○"/>
              <a:defRPr/>
            </a:lvl2pPr>
            <a:lvl3pPr marL="1371600" lvl="2" indent="-584200">
              <a:spcBef>
                <a:spcPts val="0"/>
              </a:spcBef>
              <a:spcAft>
                <a:spcPts val="0"/>
              </a:spcAft>
              <a:buSzPts val="5600"/>
              <a:buChar char="■"/>
              <a:defRPr/>
            </a:lvl3pPr>
            <a:lvl4pPr marL="1828800" lvl="3" indent="-584200">
              <a:spcBef>
                <a:spcPts val="0"/>
              </a:spcBef>
              <a:spcAft>
                <a:spcPts val="0"/>
              </a:spcAft>
              <a:buSzPts val="5600"/>
              <a:buChar char="●"/>
              <a:defRPr/>
            </a:lvl4pPr>
            <a:lvl5pPr marL="2286000" lvl="4" indent="-584200">
              <a:spcBef>
                <a:spcPts val="0"/>
              </a:spcBef>
              <a:spcAft>
                <a:spcPts val="0"/>
              </a:spcAft>
              <a:buSzPts val="5600"/>
              <a:buChar char="○"/>
              <a:defRPr/>
            </a:lvl5pPr>
            <a:lvl6pPr marL="2743200" lvl="5" indent="-584200">
              <a:spcBef>
                <a:spcPts val="0"/>
              </a:spcBef>
              <a:spcAft>
                <a:spcPts val="0"/>
              </a:spcAft>
              <a:buSzPts val="5600"/>
              <a:buChar char="■"/>
              <a:defRPr/>
            </a:lvl6pPr>
            <a:lvl7pPr marL="3200400" lvl="6" indent="-584200">
              <a:spcBef>
                <a:spcPts val="0"/>
              </a:spcBef>
              <a:spcAft>
                <a:spcPts val="0"/>
              </a:spcAft>
              <a:buSzPts val="5600"/>
              <a:buChar char="●"/>
              <a:defRPr/>
            </a:lvl7pPr>
            <a:lvl8pPr marL="3657600" lvl="7" indent="-584200">
              <a:spcBef>
                <a:spcPts val="0"/>
              </a:spcBef>
              <a:spcAft>
                <a:spcPts val="0"/>
              </a:spcAft>
              <a:buSzPts val="5600"/>
              <a:buChar char="○"/>
              <a:defRPr/>
            </a:lvl8pPr>
            <a:lvl9pPr marL="4114800" lvl="8" indent="-584200">
              <a:spcBef>
                <a:spcPts val="0"/>
              </a:spcBef>
              <a:spcAft>
                <a:spcPts val="0"/>
              </a:spcAft>
              <a:buSzPts val="56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5301908" y="17271173"/>
            <a:ext cx="2286300" cy="1457700"/>
          </a:xfrm>
          <a:prstGeom prst="rect">
            <a:avLst/>
          </a:prstGeom>
        </p:spPr>
        <p:txBody>
          <a:bodyPr spcFirstLastPara="1" wrap="square" lIns="366825" tIns="366825" rIns="366825" bIns="36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98750" y="1648241"/>
            <a:ext cx="35502600" cy="2121000"/>
          </a:xfrm>
          <a:prstGeom prst="rect">
            <a:avLst/>
          </a:prstGeom>
        </p:spPr>
        <p:txBody>
          <a:bodyPr spcFirstLastPara="1" wrap="square" lIns="366825" tIns="366825" rIns="366825" bIns="3668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298750" y="4268426"/>
            <a:ext cx="16666200" cy="12653400"/>
          </a:xfrm>
          <a:prstGeom prst="rect">
            <a:avLst/>
          </a:prstGeom>
        </p:spPr>
        <p:txBody>
          <a:bodyPr spcFirstLastPara="1" wrap="square" lIns="366825" tIns="366825" rIns="366825" bIns="366825" anchor="t" anchorCtr="0">
            <a:normAutofit/>
          </a:bodyPr>
          <a:lstStyle>
            <a:lvl1pPr marL="457200" lvl="0" indent="-584200">
              <a:spcBef>
                <a:spcPts val="0"/>
              </a:spcBef>
              <a:spcAft>
                <a:spcPts val="0"/>
              </a:spcAft>
              <a:buSzPts val="5600"/>
              <a:buChar char="●"/>
              <a:defRPr sz="5600"/>
            </a:lvl1pPr>
            <a:lvl2pPr marL="914400" lvl="1" indent="-53340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marL="1371600" lvl="2" indent="-53340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marL="1828800" lvl="3" indent="-53340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marL="2286000" lvl="4" indent="-53340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marL="2743200" lvl="5" indent="-53340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marL="3200400" lvl="6" indent="-53340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marL="3657600" lvl="7" indent="-53340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marL="4114800" lvl="8" indent="-53340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0135000" y="4268426"/>
            <a:ext cx="16666200" cy="12653400"/>
          </a:xfrm>
          <a:prstGeom prst="rect">
            <a:avLst/>
          </a:prstGeom>
        </p:spPr>
        <p:txBody>
          <a:bodyPr spcFirstLastPara="1" wrap="square" lIns="366825" tIns="366825" rIns="366825" bIns="366825" anchor="t" anchorCtr="0">
            <a:normAutofit/>
          </a:bodyPr>
          <a:lstStyle>
            <a:lvl1pPr marL="457200" lvl="0" indent="-584200">
              <a:spcBef>
                <a:spcPts val="0"/>
              </a:spcBef>
              <a:spcAft>
                <a:spcPts val="0"/>
              </a:spcAft>
              <a:buSzPts val="5600"/>
              <a:buChar char="●"/>
              <a:defRPr sz="5600"/>
            </a:lvl1pPr>
            <a:lvl2pPr marL="914400" lvl="1" indent="-53340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marL="1371600" lvl="2" indent="-53340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marL="1828800" lvl="3" indent="-53340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marL="2286000" lvl="4" indent="-53340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marL="2743200" lvl="5" indent="-53340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marL="3200400" lvl="6" indent="-53340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marL="3657600" lvl="7" indent="-53340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marL="4114800" lvl="8" indent="-53340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5301908" y="17271173"/>
            <a:ext cx="2286300" cy="1457700"/>
          </a:xfrm>
          <a:prstGeom prst="rect">
            <a:avLst/>
          </a:prstGeom>
        </p:spPr>
        <p:txBody>
          <a:bodyPr spcFirstLastPara="1" wrap="square" lIns="366825" tIns="366825" rIns="366825" bIns="36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8750" y="1648241"/>
            <a:ext cx="35502600" cy="2121000"/>
          </a:xfrm>
          <a:prstGeom prst="rect">
            <a:avLst/>
          </a:prstGeom>
        </p:spPr>
        <p:txBody>
          <a:bodyPr spcFirstLastPara="1" wrap="square" lIns="366825" tIns="366825" rIns="366825" bIns="3668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5301908" y="17271173"/>
            <a:ext cx="2286300" cy="1457700"/>
          </a:xfrm>
          <a:prstGeom prst="rect">
            <a:avLst/>
          </a:prstGeom>
        </p:spPr>
        <p:txBody>
          <a:bodyPr spcFirstLastPara="1" wrap="square" lIns="366825" tIns="366825" rIns="366825" bIns="36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298750" y="2057778"/>
            <a:ext cx="11700000" cy="2799000"/>
          </a:xfrm>
          <a:prstGeom prst="rect">
            <a:avLst/>
          </a:prstGeom>
        </p:spPr>
        <p:txBody>
          <a:bodyPr spcFirstLastPara="1" wrap="square" lIns="366825" tIns="366825" rIns="366825" bIns="3668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298750" y="5146667"/>
            <a:ext cx="11700000" cy="11775600"/>
          </a:xfrm>
          <a:prstGeom prst="rect">
            <a:avLst/>
          </a:prstGeom>
        </p:spPr>
        <p:txBody>
          <a:bodyPr spcFirstLastPara="1" wrap="square" lIns="366825" tIns="366825" rIns="366825" bIns="366825" anchor="t" anchorCtr="0">
            <a:normAutofit/>
          </a:bodyPr>
          <a:lstStyle>
            <a:lvl1pPr marL="457200" lvl="0" indent="-53340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marL="914400" lvl="1" indent="-53340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marL="1371600" lvl="2" indent="-53340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marL="1828800" lvl="3" indent="-53340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marL="2286000" lvl="4" indent="-53340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marL="2743200" lvl="5" indent="-53340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marL="3200400" lvl="6" indent="-53340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marL="3657600" lvl="7" indent="-53340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marL="4114800" lvl="8" indent="-53340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5301908" y="17271173"/>
            <a:ext cx="2286300" cy="1457700"/>
          </a:xfrm>
          <a:prstGeom prst="rect">
            <a:avLst/>
          </a:prstGeom>
        </p:spPr>
        <p:txBody>
          <a:bodyPr spcFirstLastPara="1" wrap="square" lIns="366825" tIns="366825" rIns="366825" bIns="36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042708" y="1667222"/>
            <a:ext cx="26532600" cy="15151200"/>
          </a:xfrm>
          <a:prstGeom prst="rect">
            <a:avLst/>
          </a:prstGeom>
        </p:spPr>
        <p:txBody>
          <a:bodyPr spcFirstLastPara="1" wrap="square" lIns="366825" tIns="366825" rIns="366825" bIns="3668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1pPr>
            <a:lvl2pPr lvl="1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2pPr>
            <a:lvl3pPr lvl="2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3pPr>
            <a:lvl4pPr lvl="3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4pPr>
            <a:lvl5pPr lvl="4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5pPr>
            <a:lvl6pPr lvl="5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6pPr>
            <a:lvl7pPr lvl="6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7pPr>
            <a:lvl8pPr lvl="7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8pPr>
            <a:lvl9pPr lvl="8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5301908" y="17271173"/>
            <a:ext cx="2286300" cy="1457700"/>
          </a:xfrm>
          <a:prstGeom prst="rect">
            <a:avLst/>
          </a:prstGeom>
        </p:spPr>
        <p:txBody>
          <a:bodyPr spcFirstLastPara="1" wrap="square" lIns="366825" tIns="366825" rIns="366825" bIns="36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050000" y="-463"/>
            <a:ext cx="19050000" cy="1905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6825" tIns="366825" rIns="366825" bIns="366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106250" y="4567315"/>
            <a:ext cx="16854900" cy="5490000"/>
          </a:xfrm>
          <a:prstGeom prst="rect">
            <a:avLst/>
          </a:prstGeom>
        </p:spPr>
        <p:txBody>
          <a:bodyPr spcFirstLastPara="1" wrap="square" lIns="366825" tIns="366825" rIns="366825" bIns="3668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900"/>
              <a:buNone/>
              <a:defRPr sz="1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900"/>
              <a:buNone/>
              <a:defRPr sz="1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900"/>
              <a:buNone/>
              <a:defRPr sz="1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900"/>
              <a:buNone/>
              <a:defRPr sz="1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900"/>
              <a:buNone/>
              <a:defRPr sz="1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900"/>
              <a:buNone/>
              <a:defRPr sz="1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900"/>
              <a:buNone/>
              <a:defRPr sz="1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900"/>
              <a:buNone/>
              <a:defRPr sz="1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900"/>
              <a:buNone/>
              <a:defRPr sz="16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106250" y="10381759"/>
            <a:ext cx="16854900" cy="4574400"/>
          </a:xfrm>
          <a:prstGeom prst="rect">
            <a:avLst/>
          </a:prstGeom>
        </p:spPr>
        <p:txBody>
          <a:bodyPr spcFirstLastPara="1" wrap="square" lIns="366825" tIns="366825" rIns="366825" bIns="3668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0581250" y="2681759"/>
            <a:ext cx="15987600" cy="13685700"/>
          </a:xfrm>
          <a:prstGeom prst="rect">
            <a:avLst/>
          </a:prstGeom>
        </p:spPr>
        <p:txBody>
          <a:bodyPr spcFirstLastPara="1" wrap="square" lIns="366825" tIns="366825" rIns="366825" bIns="366825" anchor="ctr" anchorCtr="0">
            <a:normAutofit/>
          </a:bodyPr>
          <a:lstStyle>
            <a:lvl1pPr marL="457200" lvl="0" indent="-685800">
              <a:spcBef>
                <a:spcPts val="0"/>
              </a:spcBef>
              <a:spcAft>
                <a:spcPts val="0"/>
              </a:spcAft>
              <a:buSzPts val="7200"/>
              <a:buChar char="●"/>
              <a:defRPr/>
            </a:lvl1pPr>
            <a:lvl2pPr marL="914400" lvl="1" indent="-584200">
              <a:spcBef>
                <a:spcPts val="0"/>
              </a:spcBef>
              <a:spcAft>
                <a:spcPts val="0"/>
              </a:spcAft>
              <a:buSzPts val="5600"/>
              <a:buChar char="○"/>
              <a:defRPr/>
            </a:lvl2pPr>
            <a:lvl3pPr marL="1371600" lvl="2" indent="-584200">
              <a:spcBef>
                <a:spcPts val="0"/>
              </a:spcBef>
              <a:spcAft>
                <a:spcPts val="0"/>
              </a:spcAft>
              <a:buSzPts val="5600"/>
              <a:buChar char="■"/>
              <a:defRPr/>
            </a:lvl3pPr>
            <a:lvl4pPr marL="1828800" lvl="3" indent="-584200">
              <a:spcBef>
                <a:spcPts val="0"/>
              </a:spcBef>
              <a:spcAft>
                <a:spcPts val="0"/>
              </a:spcAft>
              <a:buSzPts val="5600"/>
              <a:buChar char="●"/>
              <a:defRPr/>
            </a:lvl4pPr>
            <a:lvl5pPr marL="2286000" lvl="4" indent="-584200">
              <a:spcBef>
                <a:spcPts val="0"/>
              </a:spcBef>
              <a:spcAft>
                <a:spcPts val="0"/>
              </a:spcAft>
              <a:buSzPts val="5600"/>
              <a:buChar char="○"/>
              <a:defRPr/>
            </a:lvl5pPr>
            <a:lvl6pPr marL="2743200" lvl="5" indent="-584200">
              <a:spcBef>
                <a:spcPts val="0"/>
              </a:spcBef>
              <a:spcAft>
                <a:spcPts val="0"/>
              </a:spcAft>
              <a:buSzPts val="5600"/>
              <a:buChar char="■"/>
              <a:defRPr/>
            </a:lvl6pPr>
            <a:lvl7pPr marL="3200400" lvl="6" indent="-584200">
              <a:spcBef>
                <a:spcPts val="0"/>
              </a:spcBef>
              <a:spcAft>
                <a:spcPts val="0"/>
              </a:spcAft>
              <a:buSzPts val="5600"/>
              <a:buChar char="●"/>
              <a:defRPr/>
            </a:lvl7pPr>
            <a:lvl8pPr marL="3657600" lvl="7" indent="-584200">
              <a:spcBef>
                <a:spcPts val="0"/>
              </a:spcBef>
              <a:spcAft>
                <a:spcPts val="0"/>
              </a:spcAft>
              <a:buSzPts val="5600"/>
              <a:buChar char="○"/>
              <a:defRPr/>
            </a:lvl8pPr>
            <a:lvl9pPr marL="4114800" lvl="8" indent="-584200">
              <a:spcBef>
                <a:spcPts val="0"/>
              </a:spcBef>
              <a:spcAft>
                <a:spcPts val="0"/>
              </a:spcAft>
              <a:buSzPts val="5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5301908" y="17271173"/>
            <a:ext cx="2286300" cy="1457700"/>
          </a:xfrm>
          <a:prstGeom prst="rect">
            <a:avLst/>
          </a:prstGeom>
        </p:spPr>
        <p:txBody>
          <a:bodyPr spcFirstLastPara="1" wrap="square" lIns="366825" tIns="366825" rIns="366825" bIns="36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298750" y="15668796"/>
            <a:ext cx="24995100" cy="2241000"/>
          </a:xfrm>
          <a:prstGeom prst="rect">
            <a:avLst/>
          </a:prstGeom>
        </p:spPr>
        <p:txBody>
          <a:bodyPr spcFirstLastPara="1" wrap="square" lIns="366825" tIns="366825" rIns="366825" bIns="3668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5301908" y="17271173"/>
            <a:ext cx="2286300" cy="1457700"/>
          </a:xfrm>
          <a:prstGeom prst="rect">
            <a:avLst/>
          </a:prstGeom>
        </p:spPr>
        <p:txBody>
          <a:bodyPr spcFirstLastPara="1" wrap="square" lIns="366825" tIns="366825" rIns="366825" bIns="36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98750" y="1648241"/>
            <a:ext cx="35502600" cy="21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825" tIns="366825" rIns="366825" bIns="3668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None/>
              <a:defRPr sz="1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None/>
              <a:defRPr sz="1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None/>
              <a:defRPr sz="1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None/>
              <a:defRPr sz="1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None/>
              <a:defRPr sz="1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None/>
              <a:defRPr sz="1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None/>
              <a:defRPr sz="1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None/>
              <a:defRPr sz="1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None/>
              <a:defRPr sz="1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98750" y="4268426"/>
            <a:ext cx="35502600" cy="12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825" tIns="366825" rIns="366825" bIns="366825" anchor="t" anchorCtr="0">
            <a:normAutofit/>
          </a:bodyPr>
          <a:lstStyle>
            <a:lvl1pPr marL="457200" lvl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Char char="●"/>
              <a:defRPr sz="7200">
                <a:solidFill>
                  <a:schemeClr val="dk2"/>
                </a:solidFill>
              </a:defRPr>
            </a:lvl1pPr>
            <a:lvl2pPr marL="914400" lvl="1" indent="-584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Char char="○"/>
              <a:defRPr sz="5600">
                <a:solidFill>
                  <a:schemeClr val="dk2"/>
                </a:solidFill>
              </a:defRPr>
            </a:lvl2pPr>
            <a:lvl3pPr marL="1371600" lvl="2" indent="-584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Char char="■"/>
              <a:defRPr sz="5600">
                <a:solidFill>
                  <a:schemeClr val="dk2"/>
                </a:solidFill>
              </a:defRPr>
            </a:lvl3pPr>
            <a:lvl4pPr marL="1828800" lvl="3" indent="-584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Char char="●"/>
              <a:defRPr sz="5600">
                <a:solidFill>
                  <a:schemeClr val="dk2"/>
                </a:solidFill>
              </a:defRPr>
            </a:lvl4pPr>
            <a:lvl5pPr marL="2286000" lvl="4" indent="-584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Char char="○"/>
              <a:defRPr sz="5600">
                <a:solidFill>
                  <a:schemeClr val="dk2"/>
                </a:solidFill>
              </a:defRPr>
            </a:lvl5pPr>
            <a:lvl6pPr marL="2743200" lvl="5" indent="-584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Char char="■"/>
              <a:defRPr sz="5600">
                <a:solidFill>
                  <a:schemeClr val="dk2"/>
                </a:solidFill>
              </a:defRPr>
            </a:lvl6pPr>
            <a:lvl7pPr marL="3200400" lvl="6" indent="-584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Char char="●"/>
              <a:defRPr sz="5600">
                <a:solidFill>
                  <a:schemeClr val="dk2"/>
                </a:solidFill>
              </a:defRPr>
            </a:lvl7pPr>
            <a:lvl8pPr marL="3657600" lvl="7" indent="-584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Char char="○"/>
              <a:defRPr sz="5600">
                <a:solidFill>
                  <a:schemeClr val="dk2"/>
                </a:solidFill>
              </a:defRPr>
            </a:lvl8pPr>
            <a:lvl9pPr marL="4114800" lvl="8" indent="-584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Char char="■"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5301908" y="17271173"/>
            <a:ext cx="2286300" cy="1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825" tIns="366825" rIns="366825" bIns="366825" anchor="ctr" anchorCtr="0">
            <a:normAutofit/>
          </a:bodyPr>
          <a:lstStyle>
            <a:lvl1pPr lvl="0" algn="r">
              <a:buNone/>
              <a:defRPr sz="4000">
                <a:solidFill>
                  <a:schemeClr val="dk2"/>
                </a:solidFill>
              </a:defRPr>
            </a:lvl1pPr>
            <a:lvl2pPr lvl="1" algn="r">
              <a:buNone/>
              <a:defRPr sz="4000">
                <a:solidFill>
                  <a:schemeClr val="dk2"/>
                </a:solidFill>
              </a:defRPr>
            </a:lvl2pPr>
            <a:lvl3pPr lvl="2" algn="r">
              <a:buNone/>
              <a:defRPr sz="4000">
                <a:solidFill>
                  <a:schemeClr val="dk2"/>
                </a:solidFill>
              </a:defRPr>
            </a:lvl3pPr>
            <a:lvl4pPr lvl="3" algn="r">
              <a:buNone/>
              <a:defRPr sz="4000">
                <a:solidFill>
                  <a:schemeClr val="dk2"/>
                </a:solidFill>
              </a:defRPr>
            </a:lvl4pPr>
            <a:lvl5pPr lvl="4" algn="r">
              <a:buNone/>
              <a:defRPr sz="4000">
                <a:solidFill>
                  <a:schemeClr val="dk2"/>
                </a:solidFill>
              </a:defRPr>
            </a:lvl5pPr>
            <a:lvl6pPr lvl="5" algn="r">
              <a:buNone/>
              <a:defRPr sz="4000">
                <a:solidFill>
                  <a:schemeClr val="dk2"/>
                </a:solidFill>
              </a:defRPr>
            </a:lvl6pPr>
            <a:lvl7pPr lvl="6" algn="r">
              <a:buNone/>
              <a:defRPr sz="4000">
                <a:solidFill>
                  <a:schemeClr val="dk2"/>
                </a:solidFill>
              </a:defRPr>
            </a:lvl7pPr>
            <a:lvl8pPr lvl="7" algn="r">
              <a:buNone/>
              <a:defRPr sz="4000">
                <a:solidFill>
                  <a:schemeClr val="dk2"/>
                </a:solidFill>
              </a:defRPr>
            </a:lvl8pPr>
            <a:lvl9pPr lvl="8" algn="r">
              <a:buNone/>
              <a:defRPr sz="4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99090" y="315311"/>
            <a:ext cx="38099999" cy="1904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59268" y="788275"/>
            <a:ext cx="317832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12000" dirty="0" err="1">
                <a:solidFill>
                  <a:schemeClr val="bg1"/>
                </a:solidFill>
              </a:rPr>
              <a:t>Strategjia</a:t>
            </a:r>
            <a:r>
              <a:rPr lang="en-US" sz="12000" dirty="0">
                <a:solidFill>
                  <a:schemeClr val="bg1"/>
                </a:solidFill>
              </a:rPr>
              <a:t> </a:t>
            </a:r>
            <a:r>
              <a:rPr lang="en-US" sz="12000" dirty="0" err="1">
                <a:solidFill>
                  <a:schemeClr val="bg1"/>
                </a:solidFill>
              </a:rPr>
              <a:t>Kombëtare</a:t>
            </a:r>
            <a:r>
              <a:rPr lang="en-US" sz="12000" dirty="0">
                <a:solidFill>
                  <a:schemeClr val="bg1"/>
                </a:solidFill>
              </a:rPr>
              <a:t> e </a:t>
            </a:r>
            <a:r>
              <a:rPr lang="en-US" sz="12000" dirty="0" err="1">
                <a:solidFill>
                  <a:schemeClr val="bg1"/>
                </a:solidFill>
              </a:rPr>
              <a:t>Punësimit</a:t>
            </a:r>
            <a:r>
              <a:rPr lang="en-US" sz="12000" dirty="0">
                <a:solidFill>
                  <a:schemeClr val="bg1"/>
                </a:solidFill>
              </a:rPr>
              <a:t> </a:t>
            </a:r>
            <a:r>
              <a:rPr lang="en-US" sz="12000" dirty="0" err="1">
                <a:solidFill>
                  <a:schemeClr val="bg1"/>
                </a:solidFill>
              </a:rPr>
              <a:t>dhe</a:t>
            </a:r>
            <a:r>
              <a:rPr lang="en-US" sz="12000" dirty="0">
                <a:solidFill>
                  <a:schemeClr val="bg1"/>
                </a:solidFill>
              </a:rPr>
              <a:t> </a:t>
            </a:r>
            <a:r>
              <a:rPr lang="en-US" sz="12000" dirty="0" err="1">
                <a:solidFill>
                  <a:schemeClr val="bg1"/>
                </a:solidFill>
              </a:rPr>
              <a:t>Aftësive</a:t>
            </a:r>
            <a:r>
              <a:rPr lang="en-US" sz="12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0" dirty="0">
                <a:solidFill>
                  <a:schemeClr val="bg1"/>
                </a:solidFill>
              </a:rPr>
              <a:t>2023-2030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8099999" cy="1904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8099999" cy="1904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8099999" cy="1904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8099999" cy="1904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34" y="5530158"/>
            <a:ext cx="9372619" cy="6336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8597" y="5191382"/>
            <a:ext cx="12921644" cy="676798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928097" y="5191381"/>
            <a:ext cx="0" cy="667535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379691" y="6477001"/>
            <a:ext cx="11951194" cy="8648521"/>
          </a:xfrm>
          <a:prstGeom prst="rect">
            <a:avLst/>
          </a:prstGeom>
          <a:noFill/>
        </p:spPr>
        <p:txBody>
          <a:bodyPr wrap="square" lIns="274320" tIns="137160" rIns="274320" bIns="137160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bg2">
                    <a:lumMod val="25000"/>
                  </a:schemeClr>
                </a:solidFill>
              </a:rPr>
              <a:t>Garancia</a:t>
            </a:r>
            <a:r>
              <a:rPr lang="en-US" sz="9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9600" b="1" dirty="0" err="1">
                <a:solidFill>
                  <a:schemeClr val="bg2">
                    <a:lumMod val="25000"/>
                  </a:schemeClr>
                </a:solidFill>
              </a:rPr>
              <a:t>Rinore</a:t>
            </a:r>
            <a:endParaRPr lang="en-US" sz="96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8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8400" b="1" dirty="0">
                <a:solidFill>
                  <a:srgbClr val="FF0000"/>
                </a:solidFill>
              </a:rPr>
              <a:t> </a:t>
            </a:r>
            <a:r>
              <a:rPr lang="en-US" sz="8400" b="1" dirty="0" err="1">
                <a:solidFill>
                  <a:srgbClr val="FF0000"/>
                </a:solidFill>
              </a:rPr>
              <a:t>Plani</a:t>
            </a:r>
            <a:r>
              <a:rPr lang="en-US" sz="8400" b="1" dirty="0">
                <a:solidFill>
                  <a:srgbClr val="FF0000"/>
                </a:solidFill>
              </a:rPr>
              <a:t> </a:t>
            </a:r>
            <a:r>
              <a:rPr lang="en-US" sz="8400" b="1" dirty="0" err="1">
                <a:solidFill>
                  <a:srgbClr val="FF0000"/>
                </a:solidFill>
              </a:rPr>
              <a:t>i</a:t>
            </a:r>
            <a:r>
              <a:rPr lang="en-US" sz="8400" b="1" dirty="0">
                <a:solidFill>
                  <a:srgbClr val="FF0000"/>
                </a:solidFill>
              </a:rPr>
              <a:t> </a:t>
            </a:r>
            <a:r>
              <a:rPr lang="en-US" sz="8400" b="1" dirty="0" err="1">
                <a:solidFill>
                  <a:srgbClr val="FF0000"/>
                </a:solidFill>
              </a:rPr>
              <a:t>Zbatimit</a:t>
            </a:r>
            <a:r>
              <a:rPr lang="en-US" sz="8400" b="1" dirty="0">
                <a:solidFill>
                  <a:srgbClr val="FF0000"/>
                </a:solidFill>
              </a:rPr>
              <a:t> </a:t>
            </a:r>
            <a:r>
              <a:rPr lang="en-US" sz="8400" b="1" dirty="0" err="1">
                <a:solidFill>
                  <a:srgbClr val="FF0000"/>
                </a:solidFill>
              </a:rPr>
              <a:t>të</a:t>
            </a:r>
            <a:r>
              <a:rPr lang="en-US" sz="8400" b="1" dirty="0">
                <a:solidFill>
                  <a:srgbClr val="FF0000"/>
                </a:solidFill>
              </a:rPr>
              <a:t> </a:t>
            </a:r>
            <a:r>
              <a:rPr lang="en-US" sz="8400" b="1" dirty="0" err="1">
                <a:solidFill>
                  <a:srgbClr val="FF0000"/>
                </a:solidFill>
              </a:rPr>
              <a:t>Garancisë</a:t>
            </a:r>
            <a:r>
              <a:rPr lang="en-US" sz="8400" b="1" dirty="0">
                <a:solidFill>
                  <a:srgbClr val="FF0000"/>
                </a:solidFill>
              </a:rPr>
              <a:t> </a:t>
            </a:r>
            <a:r>
              <a:rPr lang="en-US" sz="8400" b="1" dirty="0" err="1">
                <a:solidFill>
                  <a:srgbClr val="FF0000"/>
                </a:solidFill>
              </a:rPr>
              <a:t>Rinore</a:t>
            </a:r>
            <a:endParaRPr lang="en-US" sz="8400" b="1" dirty="0">
              <a:solidFill>
                <a:srgbClr val="FF0000"/>
              </a:solidFill>
            </a:endParaRPr>
          </a:p>
          <a:p>
            <a:pPr algn="ctr"/>
            <a:endParaRPr lang="en-US" sz="8400" b="1" dirty="0">
              <a:solidFill>
                <a:srgbClr val="FF0000"/>
              </a:solidFill>
            </a:endParaRPr>
          </a:p>
          <a:p>
            <a:pPr algn="ctr"/>
            <a:r>
              <a:rPr lang="en-US" sz="8400" b="1" dirty="0" err="1">
                <a:solidFill>
                  <a:schemeClr val="tx1"/>
                </a:solidFill>
              </a:rPr>
              <a:t>Shtojca</a:t>
            </a:r>
            <a:r>
              <a:rPr lang="en-US" sz="8400" b="1" dirty="0">
                <a:solidFill>
                  <a:schemeClr val="tx1"/>
                </a:solidFill>
              </a:rPr>
              <a:t> 3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830534" y="5191381"/>
            <a:ext cx="0" cy="667535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734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055052" y="4206508"/>
            <a:ext cx="33467084" cy="12123211"/>
          </a:xfrm>
        </p:spPr>
        <p:txBody>
          <a:bodyPr>
            <a:normAutofit/>
          </a:bodyPr>
          <a:lstStyle/>
          <a:p>
            <a:pPr marL="228600" indent="0" algn="just">
              <a:buNone/>
            </a:pPr>
            <a:r>
              <a:rPr lang="fi-FI" altLang="en-US" sz="6000" dirty="0">
                <a:solidFill>
                  <a:schemeClr val="tx2">
                    <a:lumMod val="25000"/>
                  </a:schemeClr>
                </a:solidFill>
              </a:rPr>
              <a:t>Rekomandimi i Komisionit për Garancisë Rinore, në BE (2013): Të gjithë të rinjtë deri në moshën 15 - 29 vjeç duhet të marrin një ofertë cilësore të:</a:t>
            </a:r>
            <a:endParaRPr lang="en-GB" altLang="en-US" sz="6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6936" r="83327" b="31750"/>
          <a:stretch>
            <a:fillRect/>
          </a:stretch>
        </p:blipFill>
        <p:spPr bwMode="auto">
          <a:xfrm>
            <a:off x="5652840" y="9029399"/>
            <a:ext cx="4152513" cy="670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499822497"/>
              </p:ext>
            </p:extLst>
          </p:nvPr>
        </p:nvGraphicFramePr>
        <p:xfrm>
          <a:off x="14323502" y="9029397"/>
          <a:ext cx="10890722" cy="605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26128330" y="7124562"/>
            <a:ext cx="4188391" cy="9692281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137160" rIns="274320" bIns="137160" anchor="ctr"/>
          <a:lstStyle/>
          <a:p>
            <a:pPr algn="ctr">
              <a:defRPr/>
            </a:pPr>
            <a:endParaRPr lang="en-GB" sz="4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6344" y="7236575"/>
            <a:ext cx="3345563" cy="1015663"/>
          </a:xfrm>
          <a:prstGeom prst="rect">
            <a:avLst/>
          </a:prstGeom>
          <a:noFill/>
        </p:spPr>
        <p:txBody>
          <a:bodyPr wrap="square" lIns="274320" tIns="137160" rIns="274320" bIns="137160" rtlCol="0">
            <a:spAutoFit/>
          </a:bodyPr>
          <a:lstStyle/>
          <a:p>
            <a:r>
              <a:rPr lang="en-GB" sz="4800" dirty="0"/>
              <a:t>26.1% 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10460523" y="9683971"/>
            <a:ext cx="4206347" cy="4401979"/>
          </a:xfrm>
          <a:prstGeom prst="rightArrow">
            <a:avLst/>
          </a:prstGeom>
          <a:solidFill>
            <a:srgbClr val="E54025"/>
          </a:solidFill>
        </p:spPr>
        <p:txBody>
          <a:bodyPr wrap="square" lIns="365760" tIns="182880" rIns="365760" bIns="182880" rtlCol="0">
            <a:spAutoFit/>
          </a:bodyPr>
          <a:lstStyle/>
          <a:p>
            <a:pPr algn="ctr"/>
            <a:r>
              <a:rPr lang="en-GB" sz="6000" b="1" spc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</a:p>
          <a:p>
            <a:pPr algn="ctr"/>
            <a:r>
              <a:rPr lang="en-GB" sz="6000" b="1" spc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muaj</a:t>
            </a:r>
            <a:endParaRPr lang="en-GB" sz="6000" b="1" spc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84253" y="16329721"/>
            <a:ext cx="11899725" cy="892552"/>
          </a:xfrm>
          <a:prstGeom prst="rect">
            <a:avLst/>
          </a:prstGeom>
          <a:noFill/>
        </p:spPr>
        <p:txBody>
          <a:bodyPr wrap="square" lIns="274320" tIns="137160" rIns="274320" bIns="137160" rtlCol="0">
            <a:spAutoFit/>
          </a:bodyPr>
          <a:lstStyle/>
          <a:p>
            <a:pPr algn="ctr"/>
            <a:r>
              <a:rPr lang="en-GB" sz="4000" dirty="0" err="1"/>
              <a:t>Zbatimi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Garancisë</a:t>
            </a:r>
            <a:r>
              <a:rPr lang="en-GB" sz="4000" dirty="0"/>
              <a:t> </a:t>
            </a:r>
            <a:r>
              <a:rPr lang="en-GB" sz="4000" dirty="0" err="1"/>
              <a:t>Rinore</a:t>
            </a:r>
            <a:r>
              <a:rPr lang="en-GB" sz="4000" dirty="0"/>
              <a:t> </a:t>
            </a:r>
            <a:r>
              <a:rPr lang="en-GB" sz="4000" dirty="0" err="1"/>
              <a:t>në</a:t>
            </a:r>
            <a:r>
              <a:rPr lang="en-GB" sz="4000" dirty="0"/>
              <a:t> </a:t>
            </a:r>
            <a:r>
              <a:rPr lang="en-GB" sz="4000" dirty="0" err="1"/>
              <a:t>nivel</a:t>
            </a:r>
            <a:r>
              <a:rPr lang="en-GB" sz="4000" dirty="0"/>
              <a:t> </a:t>
            </a:r>
            <a:r>
              <a:rPr lang="en-GB" sz="4000" dirty="0" err="1"/>
              <a:t>kombëtar</a:t>
            </a:r>
            <a:endParaRPr lang="en-GB" sz="4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25365" y="3006056"/>
            <a:ext cx="33896769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DEA6BBF-23A3-4F88-913D-4E666F99C7C7}"/>
              </a:ext>
            </a:extLst>
          </p:cNvPr>
          <p:cNvSpPr/>
          <p:nvPr/>
        </p:nvSpPr>
        <p:spPr>
          <a:xfrm>
            <a:off x="252248" y="47243"/>
            <a:ext cx="38100000" cy="1292662"/>
          </a:xfrm>
          <a:prstGeom prst="rect">
            <a:avLst/>
          </a:prstGeom>
          <a:solidFill>
            <a:srgbClr val="E54025"/>
          </a:solidFill>
        </p:spPr>
        <p:txBody>
          <a:bodyPr wrap="square" lIns="365760" tIns="182880" rIns="365760" bIns="182880" rtlCol="0">
            <a:spAutoFit/>
          </a:bodyPr>
          <a:lstStyle/>
          <a:p>
            <a:pPr algn="ctr"/>
            <a:r>
              <a:rPr lang="fi-FI" sz="6000" b="1" spc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Çfarë është Garancia Rinore?</a:t>
            </a:r>
            <a:endParaRPr lang="en-US" sz="6000" b="1" spc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80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DEA6BBF-23A3-4F88-913D-4E666F99C7C7}"/>
              </a:ext>
            </a:extLst>
          </p:cNvPr>
          <p:cNvSpPr/>
          <p:nvPr/>
        </p:nvSpPr>
        <p:spPr>
          <a:xfrm>
            <a:off x="0" y="7204"/>
            <a:ext cx="38100000" cy="1292662"/>
          </a:xfrm>
          <a:prstGeom prst="rect">
            <a:avLst/>
          </a:prstGeom>
          <a:solidFill>
            <a:srgbClr val="E54025"/>
          </a:solidFill>
        </p:spPr>
        <p:txBody>
          <a:bodyPr wrap="square" lIns="365760" tIns="182880" rIns="365760" bIns="182880" rtlCol="0">
            <a:spAutoFit/>
          </a:bodyPr>
          <a:lstStyle/>
          <a:p>
            <a:pPr algn="ctr"/>
            <a:r>
              <a:rPr lang="sv-SE" sz="6000" b="1" spc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Afati kohor i Planit të Zbatimit të Garancisë Rinore</a:t>
            </a:r>
            <a:endParaRPr lang="en-US" sz="6000" b="1" spc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8347" y="5021841"/>
            <a:ext cx="7130644" cy="1292662"/>
          </a:xfrm>
          <a:prstGeom prst="rect">
            <a:avLst/>
          </a:prstGeom>
          <a:solidFill>
            <a:srgbClr val="E54025"/>
          </a:solidFill>
        </p:spPr>
        <p:txBody>
          <a:bodyPr wrap="square" lIns="365760" tIns="182880" rIns="365760" bIns="182880" rtlCol="0">
            <a:spAutoFit/>
          </a:bodyPr>
          <a:lstStyle/>
          <a:p>
            <a:pPr algn="ctr"/>
            <a:r>
              <a:rPr lang="en-US" sz="6000" b="1" spc="12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2023</a:t>
            </a:r>
          </a:p>
        </p:txBody>
      </p:sp>
      <p:sp>
        <p:nvSpPr>
          <p:cNvPr id="5" name="Rectangle 4"/>
          <p:cNvSpPr/>
          <p:nvPr/>
        </p:nvSpPr>
        <p:spPr>
          <a:xfrm>
            <a:off x="8891456" y="4497431"/>
            <a:ext cx="28151181" cy="23069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Miratimi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Planit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të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Zbatimit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të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Garancisë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Rinore</a:t>
            </a:r>
            <a:endParaRPr lang="en-US" sz="6000" dirty="0">
              <a:solidFill>
                <a:srgbClr val="4C463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8347" y="8130400"/>
            <a:ext cx="7130644" cy="1292662"/>
          </a:xfrm>
          <a:prstGeom prst="rect">
            <a:avLst/>
          </a:prstGeom>
          <a:solidFill>
            <a:srgbClr val="E54025"/>
          </a:solidFill>
        </p:spPr>
        <p:txBody>
          <a:bodyPr wrap="square" lIns="365760" tIns="182880" rIns="365760" bIns="182880" rtlCol="0">
            <a:spAutoFit/>
          </a:bodyPr>
          <a:lstStyle/>
          <a:p>
            <a:pPr algn="ctr"/>
            <a:r>
              <a:rPr lang="en-US" sz="6000" b="1" spc="12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2023</a:t>
            </a:r>
          </a:p>
        </p:txBody>
      </p:sp>
      <p:sp>
        <p:nvSpPr>
          <p:cNvPr id="8" name="Rectangle 7"/>
          <p:cNvSpPr/>
          <p:nvPr/>
        </p:nvSpPr>
        <p:spPr>
          <a:xfrm>
            <a:off x="8891456" y="7484069"/>
            <a:ext cx="28151181" cy="2885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Faza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pilot e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cila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të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mundësojë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konsolidimin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dhe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përshtatjen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planit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dhe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kapaciteteve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institucionale</a:t>
            </a:r>
            <a:endParaRPr lang="en-US" sz="6000" dirty="0">
              <a:solidFill>
                <a:srgbClr val="4C463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8347" y="11563667"/>
            <a:ext cx="7130644" cy="1292662"/>
          </a:xfrm>
          <a:prstGeom prst="rect">
            <a:avLst/>
          </a:prstGeom>
          <a:solidFill>
            <a:srgbClr val="E54025"/>
          </a:solidFill>
        </p:spPr>
        <p:txBody>
          <a:bodyPr wrap="square" lIns="365760" tIns="182880" rIns="365760" bIns="182880" rtlCol="0">
            <a:spAutoFit/>
          </a:bodyPr>
          <a:lstStyle/>
          <a:p>
            <a:pPr algn="ctr"/>
            <a:r>
              <a:rPr lang="en-US" sz="6000" b="1" spc="12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2024-2026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91456" y="10917333"/>
            <a:ext cx="28151181" cy="2885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Zbatimi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planit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për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një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periudhë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vjeçare</a:t>
            </a:r>
            <a:endParaRPr lang="en-US" sz="6000" dirty="0">
              <a:solidFill>
                <a:srgbClr val="4C463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91456" y="14288465"/>
            <a:ext cx="28151181" cy="3406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37160" rIns="27432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Duhet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të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bëhet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një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vlerësim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zbatimit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të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planit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duke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lejuar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identifikimin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rezultateve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kryesore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të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arritura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dhe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rishikimin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en-US" sz="60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tij</a:t>
            </a:r>
            <a:r>
              <a:rPr lang="en-US" sz="60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8347" y="15345307"/>
            <a:ext cx="7130644" cy="1292662"/>
          </a:xfrm>
          <a:prstGeom prst="rect">
            <a:avLst/>
          </a:prstGeom>
          <a:solidFill>
            <a:srgbClr val="E54025"/>
          </a:solidFill>
        </p:spPr>
        <p:txBody>
          <a:bodyPr wrap="square" lIns="365760" tIns="182880" rIns="365760" bIns="182880" rtlCol="0">
            <a:spAutoFit/>
          </a:bodyPr>
          <a:lstStyle/>
          <a:p>
            <a:pPr algn="ctr"/>
            <a:r>
              <a:rPr lang="en-US" sz="6000" b="1" spc="12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2027</a:t>
            </a:r>
          </a:p>
        </p:txBody>
      </p:sp>
    </p:spTree>
    <p:extLst>
      <p:ext uri="{BB962C8B-B14F-4D97-AF65-F5344CB8AC3E}">
        <p14:creationId xmlns:p14="http://schemas.microsoft.com/office/powerpoint/2010/main" val="1541680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DEA6BBF-23A3-4F88-913D-4E666F99C7C7}"/>
              </a:ext>
            </a:extLst>
          </p:cNvPr>
          <p:cNvSpPr/>
          <p:nvPr/>
        </p:nvSpPr>
        <p:spPr>
          <a:xfrm>
            <a:off x="0" y="1899066"/>
            <a:ext cx="38100000" cy="1292662"/>
          </a:xfrm>
          <a:prstGeom prst="rect">
            <a:avLst/>
          </a:prstGeom>
          <a:solidFill>
            <a:srgbClr val="E54025"/>
          </a:solidFill>
        </p:spPr>
        <p:txBody>
          <a:bodyPr wrap="square" lIns="365760" tIns="182880" rIns="365760" bIns="182880" rtlCol="0">
            <a:spAutoFit/>
          </a:bodyPr>
          <a:lstStyle/>
          <a:p>
            <a:pPr algn="ctr"/>
            <a:r>
              <a:rPr lang="en-US" sz="6000" b="1" spc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Fusha</a:t>
            </a:r>
            <a:r>
              <a:rPr lang="en-US" sz="6000" b="1" spc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6000" b="1" spc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kryesore</a:t>
            </a:r>
            <a:r>
              <a:rPr lang="en-US" sz="6000" b="1" spc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6000" b="1" spc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fokusit</a:t>
            </a:r>
            <a:endParaRPr lang="en-US" sz="6000" b="1" spc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7082" y="4285958"/>
            <a:ext cx="34683234" cy="12852749"/>
          </a:xfrm>
          <a:prstGeom prst="rect">
            <a:avLst/>
          </a:prstGeom>
          <a:noFill/>
        </p:spPr>
        <p:txBody>
          <a:bodyPr wrap="square" lIns="274320" tIns="137160" rIns="274320" bIns="137160" rtlCol="0">
            <a:spAutoFit/>
          </a:bodyPr>
          <a:lstStyle/>
          <a:p>
            <a:pPr marL="1028700" indent="-1028700" algn="just">
              <a:lnSpc>
                <a:spcPct val="115000"/>
              </a:lnSpc>
              <a:buFont typeface="+mj-lt"/>
              <a:buAutoNum type="arabicPeriod"/>
            </a:pPr>
            <a:r>
              <a:rPr lang="sq-AL" sz="5400" b="1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Promovimi i strategjive të informimit dhe aktivizimit </a:t>
            </a:r>
            <a:r>
              <a:rPr lang="sq-AL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për të rinjtë 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në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punësim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trajnim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arsim</a:t>
            </a:r>
            <a:r>
              <a:rPr lang="sq-AL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mbështetur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në</a:t>
            </a:r>
            <a:r>
              <a:rPr lang="sq-AL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ngritj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sq-AL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partneriteteve vendore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për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t’u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afruar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dhe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gjurmuar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q-AL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të rinjtë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inaktivë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marL="1028700" indent="-1028700" algn="just">
              <a:lnSpc>
                <a:spcPct val="115000"/>
              </a:lnSpc>
              <a:buFont typeface="+mj-lt"/>
              <a:buAutoNum type="arabicPeriod"/>
            </a:pPr>
            <a:endParaRPr lang="en-US" sz="5400" dirty="0">
              <a:solidFill>
                <a:srgbClr val="4C463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28700" indent="-1028700" algn="just">
              <a:lnSpc>
                <a:spcPct val="115000"/>
              </a:lnSpc>
              <a:buFont typeface="+mj-lt"/>
              <a:buAutoNum type="arabicPeriod"/>
            </a:pPr>
            <a:r>
              <a:rPr lang="en-US" sz="5400" b="1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Këshillim</a:t>
            </a:r>
            <a:r>
              <a:rPr lang="en-US" sz="5400" b="1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dhe</a:t>
            </a:r>
            <a:r>
              <a:rPr lang="en-US" sz="5400" b="1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orientim</a:t>
            </a:r>
            <a:r>
              <a:rPr lang="en-US" sz="5400" b="1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profesional</a:t>
            </a:r>
            <a:r>
              <a:rPr lang="en-US" sz="5400" b="1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në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proceset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ndërmjetësimit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për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hyrjen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në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programet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punësimit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dhe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edukimit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dhe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trajnimit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dhe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përputhja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punëkërkuesve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mundësitë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punësimit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028700" indent="-1028700" algn="just">
              <a:lnSpc>
                <a:spcPct val="115000"/>
              </a:lnSpc>
              <a:buFont typeface="+mj-lt"/>
              <a:buAutoNum type="arabicPeriod"/>
            </a:pPr>
            <a:endParaRPr lang="en-US" sz="5400" dirty="0">
              <a:solidFill>
                <a:srgbClr val="4C463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28700" indent="-1028700" algn="just">
              <a:lnSpc>
                <a:spcPct val="115000"/>
              </a:lnSpc>
              <a:buFont typeface="+mj-lt"/>
              <a:buAutoNum type="arabicPeriod"/>
            </a:pPr>
            <a:r>
              <a:rPr lang="sq-AL" sz="5400" b="1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Konsolidimi i portofolit të programeve ekzistuese të punësimit</a:t>
            </a:r>
            <a:r>
              <a:rPr lang="sq-AL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en-US" sz="5400" dirty="0">
              <a:solidFill>
                <a:srgbClr val="4C463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28700" indent="-1028700" algn="just">
              <a:lnSpc>
                <a:spcPct val="115000"/>
              </a:lnSpc>
              <a:buFont typeface="+mj-lt"/>
              <a:buAutoNum type="arabicPeriod"/>
            </a:pPr>
            <a:endParaRPr lang="en-US" sz="5400" dirty="0">
              <a:solidFill>
                <a:srgbClr val="4C46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1028700" algn="just">
              <a:lnSpc>
                <a:spcPct val="115000"/>
              </a:lnSpc>
              <a:buFont typeface="+mj-lt"/>
              <a:buAutoNum type="arabicPeriod"/>
            </a:pPr>
            <a:r>
              <a:rPr lang="en-US" sz="5400" b="1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Përforcimi</a:t>
            </a:r>
            <a:r>
              <a:rPr lang="en-US" sz="5400" b="1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5400" b="1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lidhjes</a:t>
            </a:r>
            <a:r>
              <a:rPr lang="en-US" sz="5400" b="1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ndërmjet</a:t>
            </a:r>
            <a:r>
              <a:rPr lang="en-US" sz="5400" b="1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sistemit</a:t>
            </a:r>
            <a:r>
              <a:rPr lang="en-US" sz="5400" b="1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të</a:t>
            </a:r>
            <a:r>
              <a:rPr lang="en-US" sz="5400" b="1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arsimit</a:t>
            </a:r>
            <a:r>
              <a:rPr lang="en-US" sz="5400" b="1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dhe</a:t>
            </a:r>
            <a:r>
              <a:rPr lang="en-US" sz="5400" b="1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trajnimit</a:t>
            </a:r>
            <a:r>
              <a:rPr lang="en-US" sz="5400" b="1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dhe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dinamikës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së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tregut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të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punës</a:t>
            </a:r>
            <a:r>
              <a:rPr lang="en-US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1028700" indent="-1028700" algn="just">
              <a:lnSpc>
                <a:spcPct val="115000"/>
              </a:lnSpc>
              <a:buFont typeface="+mj-lt"/>
              <a:buAutoNum type="arabicPeriod"/>
            </a:pPr>
            <a:endParaRPr lang="en-US" sz="5400" dirty="0">
              <a:solidFill>
                <a:srgbClr val="4C463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28700" indent="-1028700" algn="just">
              <a:lnSpc>
                <a:spcPct val="115000"/>
              </a:lnSpc>
              <a:buFont typeface="+mj-lt"/>
              <a:buAutoNum type="arabicPeriod"/>
            </a:pPr>
            <a:r>
              <a:rPr lang="sq-AL" sz="5400" b="1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Incentiva për diversifikim dhe përforcim të ofertave </a:t>
            </a:r>
            <a:r>
              <a:rPr lang="sq-AL" sz="5400" dirty="0">
                <a:solidFill>
                  <a:srgbClr val="4C4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për trajnim të vazhdueshëm që u mundësojnë të rinjve një mundësi të dytë kualifikimi. </a:t>
            </a:r>
            <a:endParaRPr lang="en-US" sz="5400" dirty="0">
              <a:solidFill>
                <a:srgbClr val="4C463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25627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13D33-281D-2C8A-874F-A62DF4DAD3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64327" y="636869"/>
            <a:ext cx="5460879" cy="2995900"/>
          </a:xfrm>
          <a:prstGeom prst="rect">
            <a:avLst/>
          </a:prstGeom>
        </p:spPr>
      </p:pic>
      <p:graphicFrame>
        <p:nvGraphicFramePr>
          <p:cNvPr id="62" name="Diagram 61">
            <a:extLst>
              <a:ext uri="{FF2B5EF4-FFF2-40B4-BE49-F238E27FC236}">
                <a16:creationId xmlns:a16="http://schemas.microsoft.com/office/drawing/2014/main" id="{61547C53-0B95-B85E-1A57-F45883107A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886081"/>
              </p:ext>
            </p:extLst>
          </p:nvPr>
        </p:nvGraphicFramePr>
        <p:xfrm>
          <a:off x="2099627" y="4477889"/>
          <a:ext cx="32892196" cy="2121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3" name="Title 1">
            <a:extLst>
              <a:ext uri="{FF2B5EF4-FFF2-40B4-BE49-F238E27FC236}">
                <a16:creationId xmlns:a16="http://schemas.microsoft.com/office/drawing/2014/main" id="{EB733B6F-3D7E-FCB0-560E-776E15DDCBAD}"/>
              </a:ext>
            </a:extLst>
          </p:cNvPr>
          <p:cNvSpPr txBox="1">
            <a:spLocks/>
          </p:cNvSpPr>
          <p:nvPr/>
        </p:nvSpPr>
        <p:spPr>
          <a:xfrm>
            <a:off x="1650208" y="810993"/>
            <a:ext cx="23867050" cy="2121111"/>
          </a:xfrm>
          <a:prstGeom prst="rect">
            <a:avLst/>
          </a:prstGeom>
        </p:spPr>
        <p:txBody>
          <a:bodyPr spcFirstLastPara="1" wrap="square" lIns="365700" tIns="365700" rIns="365700" bIns="36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400" b="0" spc="2400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Aktivizimi</a:t>
            </a:r>
            <a:r>
              <a:rPr lang="en-US" sz="6400" b="0" spc="24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sz="6400" b="0" spc="2400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rinjve</a:t>
            </a:r>
            <a:r>
              <a:rPr lang="en-US" sz="6400" b="0" spc="24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0" spc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</a:t>
            </a:r>
            <a:r>
              <a:rPr lang="en-US" sz="4800" b="0" spc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0" spc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Shqipëri</a:t>
            </a:r>
            <a:endParaRPr lang="en-US" sz="4800" b="0" spc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A3A91A3-642D-7148-7F8D-94292E8F5039}"/>
              </a:ext>
            </a:extLst>
          </p:cNvPr>
          <p:cNvSpPr txBox="1"/>
          <p:nvPr/>
        </p:nvSpPr>
        <p:spPr>
          <a:xfrm>
            <a:off x="2099627" y="2594593"/>
            <a:ext cx="12200754" cy="1046440"/>
          </a:xfrm>
          <a:prstGeom prst="rect">
            <a:avLst/>
          </a:prstGeom>
          <a:solidFill>
            <a:srgbClr val="E54025"/>
          </a:solidFill>
        </p:spPr>
        <p:txBody>
          <a:bodyPr wrap="square" lIns="365760" tIns="182880" rIns="365760" bIns="182880" rtlCol="0">
            <a:spAutoFit/>
          </a:bodyPr>
          <a:lstStyle/>
          <a:p>
            <a:pPr lvl="0" algn="ctr"/>
            <a:r>
              <a:rPr lang="en-US" sz="4400" b="1" spc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4400" b="1" spc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faza</a:t>
            </a:r>
            <a:r>
              <a:rPr lang="en-US" sz="4400" b="1" spc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b="1" spc="1200" dirty="0"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31F67DA-995D-2A25-ED78-A5AC02FB8B03}"/>
              </a:ext>
            </a:extLst>
          </p:cNvPr>
          <p:cNvSpPr txBox="1"/>
          <p:nvPr/>
        </p:nvSpPr>
        <p:spPr>
          <a:xfrm>
            <a:off x="2803850" y="7040700"/>
            <a:ext cx="6922292" cy="10525958"/>
          </a:xfrm>
          <a:prstGeom prst="rect">
            <a:avLst/>
          </a:prstGeom>
          <a:noFill/>
        </p:spPr>
        <p:txBody>
          <a:bodyPr wrap="square" lIns="365760" tIns="182880" rIns="365760" bIns="182880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Sistemi</a:t>
            </a:r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 AKPAs it/ </a:t>
            </a: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platforma</a:t>
            </a:r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 YG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Të</a:t>
            </a:r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dhënat</a:t>
            </a:r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 e INSTAT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Fushata</a:t>
            </a:r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promovuese</a:t>
            </a:r>
            <a:endParaRPr lang="en-US" sz="4000" dirty="0">
              <a:solidFill>
                <a:schemeClr val="tx2">
                  <a:lumMod val="25000"/>
                </a:schemeClr>
              </a:solidFill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Sistemi</a:t>
            </a:r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i</a:t>
            </a:r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Paralajmërimit</a:t>
            </a:r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të</a:t>
            </a:r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Hershëm</a:t>
            </a:r>
            <a:endParaRPr lang="en-US" sz="4000" dirty="0">
              <a:solidFill>
                <a:schemeClr val="tx2">
                  <a:lumMod val="25000"/>
                </a:schemeClr>
              </a:solidFill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Angazhimi</a:t>
            </a:r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i</a:t>
            </a:r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 OJF-</a:t>
            </a: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ve</a:t>
            </a:r>
            <a:endParaRPr lang="en-US" sz="4000" dirty="0">
              <a:solidFill>
                <a:schemeClr val="tx2">
                  <a:lumMod val="25000"/>
                </a:schemeClr>
              </a:solidFill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Bashkitë</a:t>
            </a:r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 (</a:t>
            </a: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pushteti</a:t>
            </a:r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lokal</a:t>
            </a:r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)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Sherbimet</a:t>
            </a:r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sociale</a:t>
            </a:r>
            <a:endParaRPr lang="en-US" sz="4000" dirty="0">
              <a:solidFill>
                <a:schemeClr val="tx2">
                  <a:lumMod val="25000"/>
                </a:schemeClr>
              </a:solidFill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Këshillat</a:t>
            </a:r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rinore</a:t>
            </a:r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lokale</a:t>
            </a:r>
            <a:endParaRPr lang="en-US" sz="4000" dirty="0">
              <a:solidFill>
                <a:schemeClr val="tx2">
                  <a:lumMod val="25000"/>
                </a:schemeClr>
              </a:solidFill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Rrjetet</a:t>
            </a:r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25000"/>
                  </a:schemeClr>
                </a:solidFill>
              </a:rPr>
              <a:t>lokale</a:t>
            </a:r>
            <a:endParaRPr lang="en-US" sz="40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73720C2-3EBD-0C32-9468-61465576BFC6}"/>
              </a:ext>
            </a:extLst>
          </p:cNvPr>
          <p:cNvSpPr/>
          <p:nvPr/>
        </p:nvSpPr>
        <p:spPr>
          <a:xfrm>
            <a:off x="2848950" y="7040700"/>
            <a:ext cx="6422742" cy="10168437"/>
          </a:xfrm>
          <a:prstGeom prst="round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93FF548-F78C-7586-5938-720E45CEC3AE}"/>
              </a:ext>
            </a:extLst>
          </p:cNvPr>
          <p:cNvSpPr/>
          <p:nvPr/>
        </p:nvSpPr>
        <p:spPr>
          <a:xfrm>
            <a:off x="10327242" y="7009267"/>
            <a:ext cx="6422742" cy="10168437"/>
          </a:xfrm>
          <a:prstGeom prst="round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DC0C5D0-29D4-FF66-C97E-D287F938DE33}"/>
              </a:ext>
            </a:extLst>
          </p:cNvPr>
          <p:cNvSpPr txBox="1"/>
          <p:nvPr/>
        </p:nvSpPr>
        <p:spPr>
          <a:xfrm>
            <a:off x="10489842" y="7281415"/>
            <a:ext cx="6422742" cy="4247317"/>
          </a:xfrm>
          <a:prstGeom prst="rect">
            <a:avLst/>
          </a:prstGeom>
          <a:noFill/>
        </p:spPr>
        <p:txBody>
          <a:bodyPr wrap="square" lIns="365760" tIns="182880" rIns="365760" bIns="182880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err="1">
                <a:solidFill>
                  <a:schemeClr val="tx2">
                    <a:lumMod val="25000"/>
                  </a:schemeClr>
                </a:solidFill>
              </a:rPr>
              <a:t>këshilltarët</a:t>
            </a:r>
            <a:r>
              <a:rPr lang="en-US" sz="4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tx2">
                    <a:lumMod val="25000"/>
                  </a:schemeClr>
                </a:solidFill>
              </a:rPr>
              <a:t>rinorë</a:t>
            </a:r>
            <a:endParaRPr lang="en-US" sz="4200" dirty="0">
              <a:solidFill>
                <a:schemeClr val="tx2">
                  <a:lumMod val="25000"/>
                </a:schemeClr>
              </a:solidFill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err="1">
                <a:solidFill>
                  <a:schemeClr val="tx2">
                    <a:lumMod val="25000"/>
                  </a:schemeClr>
                </a:solidFill>
              </a:rPr>
              <a:t>këshilltarët</a:t>
            </a:r>
            <a:r>
              <a:rPr lang="en-US" sz="4200" dirty="0">
                <a:solidFill>
                  <a:schemeClr val="tx2">
                    <a:lumMod val="25000"/>
                  </a:schemeClr>
                </a:solidFill>
              </a:rPr>
              <a:t> e AKPAs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err="1">
                <a:solidFill>
                  <a:schemeClr val="tx2">
                    <a:lumMod val="25000"/>
                  </a:schemeClr>
                </a:solidFill>
              </a:rPr>
              <a:t>Sherbimet</a:t>
            </a:r>
            <a:r>
              <a:rPr lang="en-US" sz="4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tx2">
                    <a:lumMod val="25000"/>
                  </a:schemeClr>
                </a:solidFill>
              </a:rPr>
              <a:t>Sociale</a:t>
            </a:r>
            <a:endParaRPr lang="en-US" sz="4200" dirty="0">
              <a:solidFill>
                <a:schemeClr val="tx2">
                  <a:lumMod val="25000"/>
                </a:schemeClr>
              </a:solidFill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2">
                    <a:lumMod val="25000"/>
                  </a:schemeClr>
                </a:solidFill>
              </a:rPr>
              <a:t>OJQ-</a:t>
            </a:r>
            <a:r>
              <a:rPr lang="en-US" sz="4200" dirty="0" err="1">
                <a:solidFill>
                  <a:schemeClr val="tx2">
                    <a:lumMod val="25000"/>
                  </a:schemeClr>
                </a:solidFill>
              </a:rPr>
              <a:t>të</a:t>
            </a:r>
            <a:endParaRPr lang="en-US" sz="4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7E96E9E-33D2-CDB4-6E34-86B11226D69C}"/>
              </a:ext>
            </a:extLst>
          </p:cNvPr>
          <p:cNvSpPr txBox="1"/>
          <p:nvPr/>
        </p:nvSpPr>
        <p:spPr>
          <a:xfrm>
            <a:off x="19050000" y="7121074"/>
            <a:ext cx="6994634" cy="10710624"/>
          </a:xfrm>
          <a:prstGeom prst="rect">
            <a:avLst/>
          </a:prstGeom>
          <a:noFill/>
        </p:spPr>
        <p:txBody>
          <a:bodyPr wrap="square" lIns="365760" tIns="182880" rIns="365760" bIns="18288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050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r>
              <a:rPr lang="en-US" sz="3200" dirty="0" err="1"/>
              <a:t>Vlerësimi</a:t>
            </a:r>
            <a:r>
              <a:rPr lang="en-US" sz="3200" dirty="0"/>
              <a:t> individual</a:t>
            </a:r>
          </a:p>
          <a:p>
            <a:r>
              <a:rPr lang="en-US" sz="3200" dirty="0" err="1"/>
              <a:t>Sigurimi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informacionit</a:t>
            </a:r>
            <a:endParaRPr lang="en-US" sz="3200" dirty="0"/>
          </a:p>
          <a:p>
            <a:r>
              <a:rPr lang="en-US" sz="3200" dirty="0" err="1"/>
              <a:t>Trajnimi</a:t>
            </a:r>
            <a:r>
              <a:rPr lang="en-US" sz="3200" dirty="0"/>
              <a:t> </a:t>
            </a:r>
            <a:r>
              <a:rPr lang="en-US" sz="3200" dirty="0" err="1"/>
              <a:t>dhe</a:t>
            </a:r>
            <a:r>
              <a:rPr lang="en-US" sz="3200" dirty="0"/>
              <a:t> </a:t>
            </a:r>
            <a:r>
              <a:rPr lang="en-US" sz="3200" dirty="0" err="1"/>
              <a:t>menaxhimi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rasteve</a:t>
            </a:r>
            <a:endParaRPr lang="en-US" sz="3200" dirty="0"/>
          </a:p>
          <a:p>
            <a:r>
              <a:rPr lang="en-US" sz="3200" dirty="0" err="1"/>
              <a:t>Këshillim</a:t>
            </a:r>
            <a:r>
              <a:rPr lang="en-US" sz="3200" dirty="0"/>
              <a:t> </a:t>
            </a:r>
            <a:r>
              <a:rPr lang="en-US" sz="3200" dirty="0" err="1"/>
              <a:t>për</a:t>
            </a:r>
            <a:r>
              <a:rPr lang="en-US" sz="3200" dirty="0"/>
              <a:t> </a:t>
            </a:r>
            <a:r>
              <a:rPr lang="en-US" sz="3200" dirty="0" err="1"/>
              <a:t>karrierë</a:t>
            </a:r>
            <a:r>
              <a:rPr lang="en-US" sz="3200" dirty="0"/>
              <a:t> </a:t>
            </a:r>
            <a:r>
              <a:rPr lang="en-US" sz="3200" dirty="0" err="1"/>
              <a:t>dhe</a:t>
            </a:r>
            <a:r>
              <a:rPr lang="en-US" sz="3200" dirty="0"/>
              <a:t> </a:t>
            </a:r>
            <a:r>
              <a:rPr lang="en-US" sz="3200" dirty="0" err="1"/>
              <a:t>punësim</a:t>
            </a:r>
            <a:r>
              <a:rPr lang="en-US" sz="3200" dirty="0"/>
              <a:t>, soft skills</a:t>
            </a:r>
          </a:p>
          <a:p>
            <a:r>
              <a:rPr lang="en-US" sz="3200" dirty="0" err="1"/>
              <a:t>Oferta</a:t>
            </a:r>
            <a:r>
              <a:rPr lang="en-US" sz="3200" dirty="0"/>
              <a:t> </a:t>
            </a:r>
            <a:r>
              <a:rPr lang="en-US" sz="3200" dirty="0" err="1"/>
              <a:t>për</a:t>
            </a:r>
            <a:r>
              <a:rPr lang="en-US" sz="3200" dirty="0"/>
              <a:t> </a:t>
            </a:r>
            <a:r>
              <a:rPr lang="en-US" sz="3200" dirty="0" err="1"/>
              <a:t>trajnim</a:t>
            </a:r>
            <a:endParaRPr lang="en-US" sz="3200" dirty="0"/>
          </a:p>
          <a:p>
            <a:r>
              <a:rPr lang="en-US" sz="3200" dirty="0" err="1"/>
              <a:t>Këshillim</a:t>
            </a:r>
            <a:r>
              <a:rPr lang="en-US" sz="3200" dirty="0"/>
              <a:t> </a:t>
            </a:r>
            <a:r>
              <a:rPr lang="en-US" sz="3200" dirty="0" err="1"/>
              <a:t>dhe</a:t>
            </a:r>
            <a:r>
              <a:rPr lang="en-US" sz="3200" dirty="0"/>
              <a:t> </a:t>
            </a:r>
            <a:r>
              <a:rPr lang="en-US" sz="3200" dirty="0" err="1"/>
              <a:t>referim</a:t>
            </a:r>
            <a:r>
              <a:rPr lang="en-US" sz="3200" dirty="0"/>
              <a:t> </a:t>
            </a:r>
            <a:r>
              <a:rPr lang="en-US" sz="3200" dirty="0" err="1"/>
              <a:t>në</a:t>
            </a:r>
            <a:r>
              <a:rPr lang="en-US" sz="3200" dirty="0"/>
              <a:t> </a:t>
            </a:r>
            <a:r>
              <a:rPr lang="en-US" sz="3200" dirty="0" err="1"/>
              <a:t>shërbime</a:t>
            </a:r>
            <a:r>
              <a:rPr lang="en-US" sz="3200" dirty="0"/>
              <a:t> </a:t>
            </a:r>
            <a:r>
              <a:rPr lang="en-US" sz="3200" dirty="0" err="1"/>
              <a:t>të</a:t>
            </a:r>
            <a:r>
              <a:rPr lang="en-US" sz="3200" dirty="0"/>
              <a:t> </a:t>
            </a:r>
            <a:r>
              <a:rPr lang="en-US" sz="3200" dirty="0" err="1"/>
              <a:t>tjera</a:t>
            </a:r>
            <a:r>
              <a:rPr lang="en-US" sz="3200" dirty="0"/>
              <a:t> </a:t>
            </a:r>
            <a:r>
              <a:rPr lang="en-US" sz="3200" dirty="0" err="1"/>
              <a:t>të</a:t>
            </a:r>
            <a:r>
              <a:rPr lang="en-US" sz="3200" dirty="0"/>
              <a:t> </a:t>
            </a:r>
            <a:r>
              <a:rPr lang="en-US" sz="3200" dirty="0" err="1"/>
              <a:t>specializuara</a:t>
            </a:r>
            <a:r>
              <a:rPr lang="en-US" sz="3200" dirty="0"/>
              <a:t> (</a:t>
            </a:r>
            <a:r>
              <a:rPr lang="en-US" sz="3200" dirty="0" err="1"/>
              <a:t>shërbime</a:t>
            </a:r>
            <a:r>
              <a:rPr lang="en-US" sz="3200" dirty="0"/>
              <a:t> </a:t>
            </a:r>
            <a:r>
              <a:rPr lang="en-US" sz="3200" dirty="0" err="1"/>
              <a:t>sociale</a:t>
            </a:r>
            <a:r>
              <a:rPr lang="en-US" sz="3200" dirty="0"/>
              <a:t>, </a:t>
            </a:r>
            <a:r>
              <a:rPr lang="en-US" sz="3200" dirty="0" err="1"/>
              <a:t>etj</a:t>
            </a:r>
            <a:r>
              <a:rPr lang="en-US" sz="3200" dirty="0"/>
              <a:t>.)</a:t>
            </a:r>
          </a:p>
          <a:p>
            <a:r>
              <a:rPr lang="en-US" sz="3200" dirty="0" err="1"/>
              <a:t>Hartimi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Planit Individual </a:t>
            </a:r>
            <a:r>
              <a:rPr lang="en-US" sz="3200" dirty="0" err="1"/>
              <a:t>të</a:t>
            </a:r>
            <a:r>
              <a:rPr lang="en-US" sz="3200" dirty="0"/>
              <a:t> </a:t>
            </a:r>
            <a:r>
              <a:rPr lang="en-US" sz="3200" dirty="0" err="1"/>
              <a:t>Punësimit</a:t>
            </a:r>
            <a:endParaRPr lang="en-US" sz="3200" dirty="0"/>
          </a:p>
          <a:p>
            <a:r>
              <a:rPr lang="en-US" sz="3200" dirty="0" err="1"/>
              <a:t>Punësimi</a:t>
            </a:r>
            <a:endParaRPr lang="en-US" sz="3200" dirty="0"/>
          </a:p>
          <a:p>
            <a:r>
              <a:rPr lang="en-US" sz="3200" dirty="0" err="1"/>
              <a:t>Arsimi</a:t>
            </a:r>
            <a:r>
              <a:rPr lang="en-US" sz="3200" dirty="0"/>
              <a:t> </a:t>
            </a:r>
            <a:r>
              <a:rPr lang="en-US" sz="3200" dirty="0" err="1"/>
              <a:t>dhe</a:t>
            </a:r>
            <a:r>
              <a:rPr lang="en-US" sz="3200" dirty="0"/>
              <a:t> </a:t>
            </a:r>
            <a:r>
              <a:rPr lang="en-US" sz="3200" dirty="0" err="1"/>
              <a:t>trajnimi</a:t>
            </a:r>
            <a:endParaRPr lang="en-US" sz="3200" dirty="0"/>
          </a:p>
          <a:p>
            <a:r>
              <a:rPr lang="en-US" sz="3200" dirty="0" err="1"/>
              <a:t>Praktikat</a:t>
            </a:r>
            <a:r>
              <a:rPr lang="en-US" sz="3200" dirty="0"/>
              <a:t> (apprenticeship) 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07FF6C83-1AF7-E544-7BAB-E9EA29A32026}"/>
              </a:ext>
            </a:extLst>
          </p:cNvPr>
          <p:cNvSpPr/>
          <p:nvPr/>
        </p:nvSpPr>
        <p:spPr>
          <a:xfrm>
            <a:off x="18045738" y="7040700"/>
            <a:ext cx="16946083" cy="10168437"/>
          </a:xfrm>
          <a:prstGeom prst="round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828359" y="8418786"/>
            <a:ext cx="4918841" cy="6968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13959" y="8418786"/>
            <a:ext cx="4319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2027</a:t>
            </a:r>
          </a:p>
        </p:txBody>
      </p:sp>
    </p:spTree>
    <p:extLst>
      <p:ext uri="{BB962C8B-B14F-4D97-AF65-F5344CB8AC3E}">
        <p14:creationId xmlns:p14="http://schemas.microsoft.com/office/powerpoint/2010/main" val="2558684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13D33-281D-2C8A-874F-A62DF4DAD3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BB50F5-1846-178E-4F13-0B348BB4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629" y="1199037"/>
            <a:ext cx="23867050" cy="2121111"/>
          </a:xfrm>
        </p:spPr>
        <p:txBody>
          <a:bodyPr/>
          <a:lstStyle/>
          <a:p>
            <a:r>
              <a:rPr lang="en-US" sz="6400" spc="2400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Aktivizimi</a:t>
            </a:r>
            <a:r>
              <a:rPr lang="en-US" sz="6400" spc="24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400" spc="2400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6400" spc="24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400" spc="2400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6400" spc="24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400" spc="2400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Rinjve</a:t>
            </a:r>
            <a:endParaRPr lang="en-US" sz="4800" spc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4FE2D7-3A0A-31E9-B5D3-1986AB2EFCF2}"/>
              </a:ext>
            </a:extLst>
          </p:cNvPr>
          <p:cNvSpPr txBox="1"/>
          <p:nvPr/>
        </p:nvSpPr>
        <p:spPr>
          <a:xfrm>
            <a:off x="2099627" y="2663841"/>
            <a:ext cx="12200754" cy="1046440"/>
          </a:xfrm>
          <a:prstGeom prst="rect">
            <a:avLst/>
          </a:prstGeom>
          <a:solidFill>
            <a:srgbClr val="E54025"/>
          </a:solidFill>
        </p:spPr>
        <p:txBody>
          <a:bodyPr wrap="square" lIns="365760" tIns="182880" rIns="365760" bIns="182880" rtlCol="0">
            <a:spAutoFit/>
          </a:bodyPr>
          <a:lstStyle/>
          <a:p>
            <a:pPr lvl="0" algn="ctr"/>
            <a:r>
              <a:rPr lang="en-US" sz="4400" b="1" spc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Iniciativa</a:t>
            </a:r>
            <a:r>
              <a:rPr lang="en-US" sz="4400" b="1" spc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pc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4400" b="1" spc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pc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reja</a:t>
            </a:r>
            <a:endParaRPr lang="en-US" sz="4400" b="1" spc="1200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980013D-7A89-35EE-9359-3C8E97E85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8460" y="1199037"/>
            <a:ext cx="4000771" cy="113437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D62EE1-A66A-B9C5-3157-96C3BEEE43FB}"/>
              </a:ext>
            </a:extLst>
          </p:cNvPr>
          <p:cNvCxnSpPr>
            <a:cxnSpLocks/>
          </p:cNvCxnSpPr>
          <p:nvPr/>
        </p:nvCxnSpPr>
        <p:spPr>
          <a:xfrm>
            <a:off x="1260450" y="16592489"/>
            <a:ext cx="26803875" cy="95037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064325" y="12544659"/>
            <a:ext cx="9883083" cy="4695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64327" y="636869"/>
            <a:ext cx="5460879" cy="2995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9237" y="4470115"/>
            <a:ext cx="33073017" cy="1600438"/>
          </a:xfrm>
          <a:prstGeom prst="rect">
            <a:avLst/>
          </a:prstGeom>
        </p:spPr>
        <p:txBody>
          <a:bodyPr wrap="square" lIns="365760" tIns="182880" rIns="365760" bIns="182880">
            <a:spAutoFit/>
          </a:bodyPr>
          <a:lstStyle/>
          <a:p>
            <a:r>
              <a:rPr lang="sq-AL" sz="4000" dirty="0">
                <a:latin typeface="+mn-lt"/>
              </a:rPr>
              <a:t>Zhvillimi i Strategjisë së Komunikimit YG, e cila do të mbështet</a:t>
            </a:r>
            <a:r>
              <a:rPr lang="en-US" sz="4000" dirty="0">
                <a:latin typeface="+mn-lt"/>
              </a:rPr>
              <a:t>et</a:t>
            </a:r>
            <a:r>
              <a:rPr lang="sq-AL" sz="4000" dirty="0">
                <a:latin typeface="+mn-lt"/>
              </a:rPr>
              <a:t>, kryesisht, përmes kanaleve të mediave sociale që do të motivojnë të rinjtë të veprojnë, t'i informojnë për mundësitë dhe t'i udhëheqin ata përmes sistemit.</a:t>
            </a:r>
            <a:endParaRPr lang="en-US" sz="4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0135" y="6871205"/>
            <a:ext cx="32449296" cy="1600438"/>
          </a:xfrm>
          <a:prstGeom prst="rect">
            <a:avLst/>
          </a:prstGeom>
        </p:spPr>
        <p:txBody>
          <a:bodyPr wrap="square" lIns="365760" tIns="182880" rIns="365760" bIns="182880">
            <a:spAutoFit/>
          </a:bodyPr>
          <a:lstStyle/>
          <a:p>
            <a:r>
              <a:rPr lang="sq-AL" sz="4000" dirty="0">
                <a:latin typeface="+mn-lt"/>
              </a:rPr>
              <a:t>Zhvillimi i portalit “</a:t>
            </a:r>
            <a:r>
              <a:rPr lang="en-US" sz="4000" dirty="0">
                <a:latin typeface="+mn-lt"/>
              </a:rPr>
              <a:t>RINIA</a:t>
            </a:r>
            <a:r>
              <a:rPr lang="sq-AL" sz="4000" dirty="0">
                <a:latin typeface="+mn-lt"/>
              </a:rPr>
              <a:t>” i parashikuar në Ligjin për Rininë si strategjia kryesore e komunikimit online nën </a:t>
            </a:r>
            <a:r>
              <a:rPr lang="en-US" sz="4000" dirty="0">
                <a:latin typeface="+mn-lt"/>
              </a:rPr>
              <a:t>Planit </a:t>
            </a:r>
            <a:r>
              <a:rPr lang="en-US" sz="4000" dirty="0" err="1">
                <a:latin typeface="+mn-lt"/>
              </a:rPr>
              <a:t>Kombëtar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të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Garancisë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Rinore</a:t>
            </a:r>
            <a:r>
              <a:rPr lang="en-US" sz="4000" dirty="0">
                <a:latin typeface="+mn-lt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50133" y="9049411"/>
            <a:ext cx="33206458" cy="984885"/>
          </a:xfrm>
          <a:prstGeom prst="rect">
            <a:avLst/>
          </a:prstGeom>
        </p:spPr>
        <p:txBody>
          <a:bodyPr wrap="square" lIns="365760" tIns="182880" rIns="365760" bIns="182880">
            <a:spAutoFit/>
          </a:bodyPr>
          <a:lstStyle/>
          <a:p>
            <a:r>
              <a:rPr lang="sq-AL" sz="4000" dirty="0">
                <a:latin typeface="+mn-lt"/>
              </a:rPr>
              <a:t>Krijimi i Rrjeteve Lokale në të cilat partnerët kryesorë mund të jenë </a:t>
            </a:r>
            <a:r>
              <a:rPr lang="en-US" sz="4000" dirty="0" err="1">
                <a:latin typeface="+mn-lt"/>
              </a:rPr>
              <a:t>bashkitë</a:t>
            </a:r>
            <a:r>
              <a:rPr lang="sq-AL" sz="4000" dirty="0">
                <a:latin typeface="+mn-lt"/>
              </a:rPr>
              <a:t>, organizatat rinore dhe shërbimet lokale të punësimit</a:t>
            </a:r>
            <a:endParaRPr lang="en-US" sz="40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50135" y="11297681"/>
            <a:ext cx="32214696" cy="1908215"/>
          </a:xfrm>
          <a:prstGeom prst="rect">
            <a:avLst/>
          </a:prstGeom>
        </p:spPr>
        <p:txBody>
          <a:bodyPr wrap="square" lIns="365760" tIns="182880" rIns="365760" bIns="182880">
            <a:spAutoFit/>
          </a:bodyPr>
          <a:lstStyle/>
          <a:p>
            <a:pPr algn="just">
              <a:lnSpc>
                <a:spcPts val="6000"/>
              </a:lnSpc>
              <a:spcBef>
                <a:spcPts val="2400"/>
              </a:spcBef>
              <a:spcAft>
                <a:spcPts val="2400"/>
              </a:spcAft>
            </a:pPr>
            <a:r>
              <a:rPr lang="sq-AL" sz="4000" dirty="0">
                <a:latin typeface="+mn-lt"/>
              </a:rPr>
              <a:t>Aktivizimi dhe angazhimi i rrjetit të Këshillave Rinor</a:t>
            </a:r>
            <a:r>
              <a:rPr lang="en-US" sz="4000" dirty="0">
                <a:latin typeface="+mn-lt"/>
              </a:rPr>
              <a:t>ë</a:t>
            </a:r>
            <a:r>
              <a:rPr lang="sq-AL" sz="4000" dirty="0">
                <a:latin typeface="+mn-lt"/>
              </a:rPr>
              <a:t> Vendorë, të cilët, në përputhje me Ligjin për Rininë, synojnë “vlerësimin e situatës së të rinjve dhe zbatimin e planeve dhe politikave rinore në nivel lokal”.</a:t>
            </a:r>
            <a:endParaRPr lang="en-US" sz="40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838" y="13621678"/>
            <a:ext cx="2142400" cy="19043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0046" y="11297681"/>
            <a:ext cx="2142400" cy="19043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0046" y="8973685"/>
            <a:ext cx="2142400" cy="19043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5529" y="6649689"/>
            <a:ext cx="2142400" cy="19043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2025" y="4325692"/>
            <a:ext cx="2142400" cy="1904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3410" y="13912136"/>
            <a:ext cx="281137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+mn-lt"/>
              </a:rPr>
              <a:t>Prezantimi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i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programit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të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gjurimimit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për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të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kontraktuar</a:t>
            </a:r>
            <a:r>
              <a:rPr lang="en-US" sz="4000" dirty="0">
                <a:latin typeface="+mn-lt"/>
              </a:rPr>
              <a:t> me </a:t>
            </a:r>
            <a:r>
              <a:rPr lang="en-US" sz="4000" dirty="0" err="1">
                <a:latin typeface="+mn-lt"/>
              </a:rPr>
              <a:t>aktorët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lokalë</a:t>
            </a:r>
            <a:r>
              <a:rPr lang="en-US" sz="4000" dirty="0">
                <a:latin typeface="+mn-lt"/>
              </a:rPr>
              <a:t> - </a:t>
            </a:r>
            <a:r>
              <a:rPr lang="en-US" sz="4000" dirty="0" err="1">
                <a:latin typeface="+mn-lt"/>
              </a:rPr>
              <a:t>bashkitë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dhe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organizatat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rinore</a:t>
            </a:r>
            <a:r>
              <a:rPr lang="en-US" sz="4000" dirty="0">
                <a:latin typeface="+mn-lt"/>
              </a:rPr>
              <a:t> - </a:t>
            </a:r>
            <a:r>
              <a:rPr lang="en-US" sz="4000" dirty="0" err="1">
                <a:latin typeface="+mn-lt"/>
              </a:rPr>
              <a:t>për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identifikimin</a:t>
            </a:r>
            <a:r>
              <a:rPr lang="en-US" sz="4000" dirty="0">
                <a:latin typeface="+mn-lt"/>
              </a:rPr>
              <a:t>, </a:t>
            </a:r>
          </a:p>
          <a:p>
            <a:r>
              <a:rPr lang="en-US" sz="4000" dirty="0" err="1">
                <a:latin typeface="+mn-lt"/>
              </a:rPr>
              <a:t>regjistrimin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dhe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aktivitetet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informuese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të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të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rinjve</a:t>
            </a:r>
            <a:r>
              <a:rPr lang="en-US" sz="4000" dirty="0">
                <a:latin typeface="+mn-lt"/>
              </a:rPr>
              <a:t> NEET.</a:t>
            </a:r>
          </a:p>
        </p:txBody>
      </p:sp>
    </p:spTree>
    <p:extLst>
      <p:ext uri="{BB962C8B-B14F-4D97-AF65-F5344CB8AC3E}">
        <p14:creationId xmlns:p14="http://schemas.microsoft.com/office/powerpoint/2010/main" val="106824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8099999" cy="1904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750" y="1648241"/>
            <a:ext cx="35502600" cy="1292662"/>
          </a:xfrm>
          <a:solidFill>
            <a:srgbClr val="E54025"/>
          </a:solidFill>
        </p:spPr>
        <p:txBody>
          <a:bodyPr wrap="square" lIns="365760" tIns="182880" rIns="365760" bIns="182880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6000" b="1" spc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Qeverisja</a:t>
            </a:r>
            <a:r>
              <a:rPr lang="en-US" sz="6000" b="1" spc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6000" b="1" spc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Skemës</a:t>
            </a:r>
            <a:r>
              <a:rPr lang="en-US" sz="6000" b="1" spc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spc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së</a:t>
            </a:r>
            <a:r>
              <a:rPr lang="en-US" sz="6000" b="1" spc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spc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Garancisë</a:t>
            </a:r>
            <a:r>
              <a:rPr lang="en-US" sz="6000" b="1" spc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spc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Rinore</a:t>
            </a:r>
            <a:endParaRPr lang="en-US" sz="6000" b="1" spc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922506" y="9396249"/>
            <a:ext cx="6446542" cy="217564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BA" sz="3200" b="1" dirty="0">
                <a:solidFill>
                  <a:srgbClr val="000000"/>
                </a:solidFill>
                <a:effectLst/>
                <a:latin typeface="Arial Narrow"/>
                <a:ea typeface="MS Mincho"/>
                <a:cs typeface="Times New Roman"/>
              </a:rPr>
              <a:t>Koordinimi Kombëtar</a:t>
            </a:r>
            <a:endParaRPr lang="en-US" sz="3200" dirty="0">
              <a:effectLst/>
              <a:ea typeface="MS Mincho"/>
              <a:cs typeface="Times New Roman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BA" sz="3200" dirty="0">
                <a:solidFill>
                  <a:srgbClr val="000000"/>
                </a:solidFill>
                <a:effectLst/>
                <a:latin typeface="Arial Narrow"/>
                <a:ea typeface="MS Mincho"/>
                <a:cs typeface="Times New Roman"/>
              </a:rPr>
              <a:t>Zv.Ministri përgjegjës për punësimin dhe aftësitë</a:t>
            </a:r>
            <a:endParaRPr lang="en-US" sz="3200" dirty="0">
              <a:effectLst/>
              <a:ea typeface="MS Mincho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702344" y="7479424"/>
            <a:ext cx="7535918" cy="2234831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BA" sz="3600" b="1" dirty="0">
                <a:solidFill>
                  <a:srgbClr val="2F2B20"/>
                </a:solidFill>
                <a:effectLst/>
                <a:latin typeface="Arial Narrow"/>
                <a:ea typeface="MS Mincho"/>
                <a:cs typeface="Arial"/>
              </a:rPr>
              <a:t>Komiteti Monitorues</a:t>
            </a:r>
            <a:endParaRPr lang="en-US" sz="3600" dirty="0">
              <a:effectLst/>
              <a:ea typeface="MS Mincho"/>
              <a:cs typeface="Arial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BA" sz="3600" dirty="0">
                <a:solidFill>
                  <a:srgbClr val="2F2B20"/>
                </a:solidFill>
                <a:effectLst/>
                <a:latin typeface="Arial Narrow"/>
                <a:ea typeface="MS Mincho"/>
                <a:cs typeface="Arial"/>
              </a:rPr>
              <a:t>kryesuar nga MFE</a:t>
            </a:r>
            <a:endParaRPr lang="en-US" sz="3600" dirty="0">
              <a:effectLst/>
              <a:ea typeface="MS Mincho"/>
              <a:cs typeface="Arial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BA" sz="3600" b="1" dirty="0">
                <a:solidFill>
                  <a:srgbClr val="2F2B20"/>
                </a:solidFill>
                <a:effectLst/>
                <a:latin typeface="Arial Narrow"/>
                <a:ea typeface="MS Mincho"/>
                <a:cs typeface="Arial"/>
              </a:rPr>
              <a:t>(Grupi ndërinstitucional i Punës)</a:t>
            </a:r>
            <a:endParaRPr lang="en-US" sz="3600" dirty="0">
              <a:effectLst/>
              <a:ea typeface="MS Mincho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922506" y="12370895"/>
            <a:ext cx="6446542" cy="242052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BA" sz="4000" dirty="0">
                <a:solidFill>
                  <a:srgbClr val="000000"/>
                </a:solidFill>
                <a:latin typeface="Arial Narrow"/>
                <a:ea typeface="MS Mincho"/>
                <a:cs typeface="Times New Roman"/>
              </a:rPr>
              <a:t>Koordinimi Ekzekutiv i </a:t>
            </a:r>
            <a:r>
              <a:rPr lang="hr-BA" sz="4000" dirty="0">
                <a:solidFill>
                  <a:srgbClr val="2F2B20"/>
                </a:solidFill>
                <a:latin typeface="Arial Narrow"/>
                <a:ea typeface="MS Mincho"/>
                <a:cs typeface="Arial"/>
              </a:rPr>
              <a:t>GR</a:t>
            </a:r>
            <a:endParaRPr lang="en-US" sz="4000" dirty="0">
              <a:solidFill>
                <a:srgbClr val="2F2B20"/>
              </a:solidFill>
              <a:latin typeface="Arial Narrow"/>
              <a:ea typeface="MS Mincho"/>
              <a:cs typeface="Arial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BA" sz="4000" dirty="0">
                <a:solidFill>
                  <a:srgbClr val="000000"/>
                </a:solidFill>
                <a:latin typeface="Arial Narrow"/>
                <a:ea typeface="MS Mincho"/>
                <a:cs typeface="Times New Roman"/>
              </a:rPr>
              <a:t>AKPA</a:t>
            </a:r>
            <a:endParaRPr lang="en-US" sz="4000" dirty="0">
              <a:solidFill>
                <a:srgbClr val="000000"/>
              </a:solidFill>
              <a:latin typeface="Arial Narrow"/>
              <a:ea typeface="MS Mincho"/>
              <a:cs typeface="Times New Roman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sz="1050" dirty="0">
                <a:effectLst/>
                <a:ea typeface="MS Mincho"/>
                <a:cs typeface="Arial"/>
              </a:rPr>
              <a:t> </a:t>
            </a:r>
            <a:endParaRPr lang="en-US" sz="1050" dirty="0">
              <a:effectLst/>
              <a:ea typeface="MS Mincho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922506" y="15513269"/>
            <a:ext cx="6446542" cy="2585545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hr-BA" sz="4000" dirty="0">
                <a:solidFill>
                  <a:srgbClr val="000000"/>
                </a:solidFill>
                <a:latin typeface="Arial Narrow"/>
                <a:ea typeface="MS Mincho"/>
                <a:cs typeface="Times New Roman"/>
              </a:rPr>
              <a:t>Rrjeti i Partnerëve Vendorë</a:t>
            </a:r>
            <a:endParaRPr lang="en-US" sz="4000" dirty="0">
              <a:solidFill>
                <a:srgbClr val="000000"/>
              </a:solidFill>
              <a:latin typeface="Arial Narrow"/>
              <a:ea typeface="MS Mincho"/>
              <a:cs typeface="Times New Roman"/>
            </a:endParaRPr>
          </a:p>
          <a:p>
            <a:pPr algn="ctr">
              <a:lnSpc>
                <a:spcPct val="110000"/>
              </a:lnSpc>
            </a:pPr>
            <a:r>
              <a:rPr lang="hr-BA" sz="4000" dirty="0">
                <a:solidFill>
                  <a:srgbClr val="000000"/>
                </a:solidFill>
                <a:latin typeface="Arial Narrow"/>
                <a:ea typeface="MS Mincho"/>
                <a:cs typeface="Times New Roman"/>
              </a:rPr>
              <a:t>(Bashkitë, OJF-të, Shërbimet Vendore të Punësimit, tjetër</a:t>
            </a:r>
            <a:endParaRPr lang="en-US" sz="4000" dirty="0">
              <a:solidFill>
                <a:srgbClr val="000000"/>
              </a:solidFill>
              <a:latin typeface="Arial Narrow"/>
              <a:ea typeface="MS Mincho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8457" y="12370895"/>
            <a:ext cx="5139558" cy="2420521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BA" sz="3600" dirty="0">
                <a:solidFill>
                  <a:srgbClr val="000000"/>
                </a:solidFill>
                <a:latin typeface="Arial Narrow"/>
                <a:ea typeface="MS Mincho"/>
                <a:cs typeface="Times New Roman"/>
              </a:rPr>
              <a:t>Grupi Teknik i Punës</a:t>
            </a:r>
            <a:endParaRPr lang="en-US" sz="3600" dirty="0">
              <a:solidFill>
                <a:srgbClr val="000000"/>
              </a:solidFill>
              <a:latin typeface="Arial Narrow"/>
              <a:ea typeface="MS Mincho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56579" y="4540469"/>
            <a:ext cx="12927724" cy="24314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  <a:p>
            <a:pPr algn="ctr"/>
            <a:r>
              <a:rPr lang="en-US" sz="4400" dirty="0" err="1"/>
              <a:t>Ministria</a:t>
            </a:r>
            <a:r>
              <a:rPr lang="en-US" sz="4400" dirty="0"/>
              <a:t> e </a:t>
            </a:r>
            <a:r>
              <a:rPr lang="en-US" sz="4400" dirty="0" err="1"/>
              <a:t>Financave</a:t>
            </a:r>
            <a:r>
              <a:rPr lang="en-US" sz="4400" dirty="0"/>
              <a:t> </a:t>
            </a:r>
            <a:r>
              <a:rPr lang="en-US" sz="4400" dirty="0" err="1"/>
              <a:t>dhe</a:t>
            </a:r>
            <a:r>
              <a:rPr lang="en-US" sz="4400" dirty="0"/>
              <a:t> </a:t>
            </a:r>
            <a:r>
              <a:rPr lang="en-US" sz="4400" dirty="0" err="1"/>
              <a:t>Ekonomisë</a:t>
            </a:r>
            <a:endParaRPr lang="en-US" sz="4400" dirty="0"/>
          </a:p>
          <a:p>
            <a:pPr algn="ctr"/>
            <a:endParaRPr lang="en-US" sz="5400" dirty="0"/>
          </a:p>
        </p:txBody>
      </p:sp>
      <p:cxnSp>
        <p:nvCxnSpPr>
          <p:cNvPr id="2057" name="Straight Connector 2056"/>
          <p:cNvCxnSpPr>
            <a:stCxn id="22" idx="2"/>
            <a:endCxn id="24" idx="0"/>
          </p:cNvCxnSpPr>
          <p:nvPr/>
        </p:nvCxnSpPr>
        <p:spPr>
          <a:xfrm>
            <a:off x="17145777" y="11571891"/>
            <a:ext cx="0" cy="799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/>
          <p:cNvCxnSpPr>
            <a:stCxn id="24" idx="2"/>
            <a:endCxn id="25" idx="0"/>
          </p:cNvCxnSpPr>
          <p:nvPr/>
        </p:nvCxnSpPr>
        <p:spPr>
          <a:xfrm>
            <a:off x="17145777" y="14791416"/>
            <a:ext cx="0" cy="721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Straight Connector 2069"/>
          <p:cNvCxnSpPr>
            <a:stCxn id="20" idx="3"/>
          </p:cNvCxnSpPr>
          <p:nvPr/>
        </p:nvCxnSpPr>
        <p:spPr>
          <a:xfrm flipV="1">
            <a:off x="24184303" y="5756186"/>
            <a:ext cx="2286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Straight Connector 2071"/>
          <p:cNvCxnSpPr>
            <a:endCxn id="23" idx="0"/>
          </p:cNvCxnSpPr>
          <p:nvPr/>
        </p:nvCxnSpPr>
        <p:spPr>
          <a:xfrm>
            <a:off x="26470303" y="5756187"/>
            <a:ext cx="0" cy="1723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Straight Connector 2073"/>
          <p:cNvCxnSpPr>
            <a:stCxn id="23" idx="2"/>
          </p:cNvCxnSpPr>
          <p:nvPr/>
        </p:nvCxnSpPr>
        <p:spPr>
          <a:xfrm>
            <a:off x="26470303" y="9714255"/>
            <a:ext cx="0" cy="769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2" name="Straight Connector 2081"/>
          <p:cNvCxnSpPr/>
          <p:nvPr/>
        </p:nvCxnSpPr>
        <p:spPr>
          <a:xfrm flipH="1">
            <a:off x="20369048" y="10484070"/>
            <a:ext cx="6101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6" name="Straight Connector 2085"/>
          <p:cNvCxnSpPr>
            <a:stCxn id="22" idx="1"/>
          </p:cNvCxnSpPr>
          <p:nvPr/>
        </p:nvCxnSpPr>
        <p:spPr>
          <a:xfrm flipH="1">
            <a:off x="9128236" y="10484070"/>
            <a:ext cx="47942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8" name="Straight Connector 2087"/>
          <p:cNvCxnSpPr/>
          <p:nvPr/>
        </p:nvCxnSpPr>
        <p:spPr>
          <a:xfrm>
            <a:off x="9128236" y="10484070"/>
            <a:ext cx="0" cy="1886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1" name="Straight Connector 2090"/>
          <p:cNvCxnSpPr>
            <a:stCxn id="26" idx="3"/>
            <a:endCxn id="24" idx="1"/>
          </p:cNvCxnSpPr>
          <p:nvPr/>
        </p:nvCxnSpPr>
        <p:spPr>
          <a:xfrm>
            <a:off x="11698015" y="13581156"/>
            <a:ext cx="22244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319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34" y="5530158"/>
            <a:ext cx="9372619" cy="633657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928097" y="5191381"/>
            <a:ext cx="0" cy="667535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15552" y="7848675"/>
            <a:ext cx="11149959" cy="1569660"/>
          </a:xfrm>
          <a:prstGeom prst="rect">
            <a:avLst/>
          </a:prstGeom>
          <a:noFill/>
        </p:spPr>
        <p:txBody>
          <a:bodyPr wrap="square" lIns="274320" tIns="137160" rIns="274320" bIns="137160" rtlCol="0">
            <a:spAutoFit/>
          </a:bodyPr>
          <a:lstStyle/>
          <a:p>
            <a:r>
              <a:rPr lang="en-US" sz="8400" dirty="0">
                <a:solidFill>
                  <a:schemeClr val="bg2">
                    <a:lumMod val="25000"/>
                  </a:schemeClr>
                </a:solidFill>
              </a:rPr>
              <a:t>      FALEMINDERIT!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4830534" y="5191381"/>
            <a:ext cx="0" cy="667535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92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8099999" cy="1904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8099999" cy="1904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8099999" cy="1904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8099999" cy="1904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8099999" cy="1904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8099999" cy="1904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8099999" cy="1904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600</Words>
  <Application>Microsoft Office PowerPoint</Application>
  <PresentationFormat>Custom</PresentationFormat>
  <Paragraphs>92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Mincho</vt:lpstr>
      <vt:lpstr>Arial</vt:lpstr>
      <vt:lpstr>Arial Narrow</vt:lpstr>
      <vt:lpstr>Calibri</vt:lpstr>
      <vt:lpstr>Century Gothic</vt:lpstr>
      <vt:lpstr>Times New Roman</vt:lpstr>
      <vt:lpstr>Verdana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Aktivizimi i të Rinjve</vt:lpstr>
      <vt:lpstr>Qeverisja e Skemës së Garancisë Rinore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Genta Prodani</dc:creator>
  <cp:lastModifiedBy>Albin Gega</cp:lastModifiedBy>
  <cp:revision>15</cp:revision>
  <cp:lastPrinted>2023-03-03T09:24:20Z</cp:lastPrinted>
  <dcterms:modified xsi:type="dcterms:W3CDTF">2023-03-03T14:22:24Z</dcterms:modified>
</cp:coreProperties>
</file>