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62" r:id="rId5"/>
    <p:sldId id="263" r:id="rId6"/>
    <p:sldId id="258" r:id="rId7"/>
    <p:sldId id="260" r:id="rId8"/>
    <p:sldId id="261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A603707-DA2E-4EE0-A932-74534079FE6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5C55295-5DC0-47D7-BBB8-206E4526B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3124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A32840B-1420-43B9-9CB0-80464FD1D06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C5FCD0D-6B7D-443F-B426-A91A7BAFC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9145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398E-2A22-4409-9477-DB10010083C6}" type="datetime1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C98-B7F7-495B-BDE2-8C6D4B016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7E5D-89AF-4A47-AA25-0BAECD6FB11D}" type="datetime1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C98-B7F7-495B-BDE2-8C6D4B016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9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B63F-6C0E-4BEF-A5EF-073C0BCBF6A0}" type="datetime1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C98-B7F7-495B-BDE2-8C6D4B016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83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483A-C4C4-4B5F-BE46-9EB8142BA7C7}" type="datetime1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C98-B7F7-495B-BDE2-8C6D4B016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5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11B6-D9BA-4C25-A96B-CE0B198AEBE2}" type="datetime1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C98-B7F7-495B-BDE2-8C6D4B016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7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8981-EA9E-4B08-8783-1E88E5E72A32}" type="datetime1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C98-B7F7-495B-BDE2-8C6D4B016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7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89DB-DA80-4C1E-A77A-A493B1D557FE}" type="datetime1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C98-B7F7-495B-BDE2-8C6D4B016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5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B698-0C51-413A-A483-AD48EF0B1E9A}" type="datetime1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C98-B7F7-495B-BDE2-8C6D4B016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45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6E239-98B8-4C73-AB1C-3C7B207038FA}" type="datetime1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C98-B7F7-495B-BDE2-8C6D4B016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77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FF04-B97C-450E-9B22-8124B937BDCA}" type="datetime1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C98-B7F7-495B-BDE2-8C6D4B016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6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71ED-5EFC-4762-B5A3-3AD54064B7F0}" type="datetime1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C98-B7F7-495B-BDE2-8C6D4B016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9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743AD-3D3B-49C2-ABFE-4F57C4E13CF8}" type="datetime1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65C98-B7F7-495B-BDE2-8C6D4B016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589" y="1839824"/>
            <a:ext cx="11770822" cy="737121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AGJENCIA KOMBËTARE E MBROJTJES CIVILE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196" y="2772462"/>
            <a:ext cx="11388437" cy="279044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Projektvendimi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ër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miratimin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projekteve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fituese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financuara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Parandalimin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Menaxhimin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Fatkeqësive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Natyrore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kontraktor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zbatimin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projekteve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njësive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vetëqeverisjes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vendore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Aneksi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“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Parandalimin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Menaxhimin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Fatkeqësive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Natyrore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Ligji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84/2022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buxhetin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2023”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Ministria e Mbrojtj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62"/>
          <a:stretch/>
        </p:blipFill>
        <p:spPr bwMode="auto">
          <a:xfrm>
            <a:off x="1077248" y="351485"/>
            <a:ext cx="2446309" cy="1596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12764"/>
          <a:stretch/>
        </p:blipFill>
        <p:spPr>
          <a:xfrm>
            <a:off x="9085408" y="249082"/>
            <a:ext cx="2211185" cy="180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41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504" y="12249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AKMC,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azuar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ligjit 45/ 2019, “Për mbrojtjen civile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340" y="2294313"/>
            <a:ext cx="10515600" cy="3965171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ka për mision krijimin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kushteve për një shoqëri të aftë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-  të zvogëluar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risqet 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fatkeqësive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-  të parandaluar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përgatitur, përballuar fatkeqësitë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-  t’u rimëkëmbur.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sipas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fushës së përgjegjësisë, ndër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veprimtaritë e saj, planifikon  	fonde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për marrjen e masave parandaluese dhe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rehabilituese 	ndaj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fatkeqësive, në infrastrukturën 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dëmtuar.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023504" y="2757689"/>
            <a:ext cx="457200" cy="19534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023504" y="5406390"/>
            <a:ext cx="457200" cy="2327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759" y="0"/>
            <a:ext cx="1661890" cy="11497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6314" y="0"/>
            <a:ext cx="1742790" cy="1253568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C98-B7F7-495B-BDE2-8C6D4B0168AE}" type="slidenum">
              <a:rPr lang="en-US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802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4150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Referuar ligjit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84/2022 “Për buxhetin e vitit 2023”, neni 15, për programin “Emergjencat Civile” të Ministrisë së Mbrojtjes, janë akorduar fondet prej: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550" y="2506662"/>
            <a:ext cx="10515600" cy="4351338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800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milionë lekësh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të cilat do të shpërndahen në formën e transfertës së kushtëzuar për njësitë e vetëqeverisjes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vendore.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milionë lekësh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 cilat do të shpërndahen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gjatë vitit buxhetor në bazë të kërkesës së njësisë së vetëqeverisjes vendore, sipas rasteve të ndodhjes së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fatkeqësisë, për investime.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1.000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milionë lekësh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 financimin e projekteve që lidhen me parandalimin 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fatkeqësive natyrore.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0"/>
            <a:ext cx="1658256" cy="11522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8185" y="0"/>
            <a:ext cx="1742790" cy="125356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C98-B7F7-495B-BDE2-8C6D4B0168AE}" type="slidenum">
              <a:rPr lang="en-US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648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633" y="365760"/>
            <a:ext cx="11596254" cy="1188720"/>
          </a:xfrm>
        </p:spPr>
        <p:txBody>
          <a:bodyPr>
            <a:normAutofit fontScale="90000"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sq-A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Fondi për </a:t>
            </a:r>
            <a:r>
              <a:rPr lang="sq-AL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Parandalimin dhe Menaxhimin e Fatkeqësive </a:t>
            </a:r>
            <a:r>
              <a:rPr lang="sq-A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Natyrore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ANEKSI 6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ligjit nr.84/2022, “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buxhetin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2023”</a:t>
            </a:r>
            <a:b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Fondi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Parandalimin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Menaxhimin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Fatkeqësive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Natyrore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mekanizëm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mbështet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politikën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kombëtare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parandalimit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menaxhimit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rajonal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vendor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fatkeqësive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natyrore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05" y="1753986"/>
            <a:ext cx="11679382" cy="5175308"/>
          </a:xfrm>
        </p:spPr>
        <p:txBody>
          <a:bodyPr>
            <a:normAutofit fontScale="25000" lnSpcReduction="20000"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sq-AL" sz="8000" dirty="0">
                <a:latin typeface="Times New Roman" panose="02020603050405020304" pitchFamily="18" charset="0"/>
                <a:ea typeface="Calibri" panose="020F0502020204030204" pitchFamily="34" charset="0"/>
              </a:rPr>
              <a:t>Aneksi 6 “Fondi për Parandalimin dhe Menaxhimin e Fatkeqësive Natyrore”, i ligjit nr. 84/2022, “Për buxhetin e vitit 2023”, përcakton procedurat për shpërndarjen e Fondit për Parandalimin dhe Menaxhimin e Fatkeqësive </a:t>
            </a:r>
            <a:r>
              <a:rPr lang="sq-AL" sz="8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Natyrore</a:t>
            </a:r>
            <a:r>
              <a:rPr lang="en-US" sz="8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sz="8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q-AL" sz="8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Miratimi </a:t>
            </a:r>
            <a:r>
              <a:rPr lang="sq-AL" sz="8000" dirty="0">
                <a:latin typeface="Times New Roman" panose="02020603050405020304" pitchFamily="18" charset="0"/>
                <a:ea typeface="Calibri" panose="020F0502020204030204" pitchFamily="34" charset="0"/>
              </a:rPr>
              <a:t>i projekteve të përzgjedhur është në funksion të zbatimit të politikës kombëtare të parandalimit dhe menaxhimit rajonal dhe vendor të fatkeqësive natyrore e të tjera me synimin e zvogëlimit të riskut nga fatkeqësitë dhe realizimin e mbrojtjes civile për të garantuar mbrojtjen e jetës së njerëzve, të gjësë së gjallë, të pronës, të trashëgimisë kulturore e të mjedisit, nëpërmjet forcimit të sistemit të mbrojtjes civile.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8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q-AL" sz="8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sq-AL" sz="8000" dirty="0">
                <a:latin typeface="Times New Roman" panose="02020603050405020304" pitchFamily="18" charset="0"/>
                <a:ea typeface="Calibri" panose="020F0502020204030204" pitchFamily="34" charset="0"/>
              </a:rPr>
              <a:t>Fondi për Parandalimin dhe Menaxhimin e Fatkeqësive Natyrore” shërben për financimin e projekteve të paraqitur nga njësitë e vetëqeverisjes vendore që kanë aplikuar sipas parashikimit të pikës 7 të Aneksit 6</a:t>
            </a:r>
            <a:r>
              <a:rPr lang="sq-AL" sz="8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8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sq-AL" sz="8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q-AL" sz="8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Vlerësimi </a:t>
            </a:r>
            <a:r>
              <a:rPr lang="sq-AL" sz="8000" dirty="0">
                <a:latin typeface="Times New Roman" panose="02020603050405020304" pitchFamily="18" charset="0"/>
                <a:ea typeface="Calibri" panose="020F0502020204030204" pitchFamily="34" charset="0"/>
              </a:rPr>
              <a:t>i projekteve të paraqitur bëhet me vendim të Komisionit për Parandalimin dhe Menaxhimin e Fatkeqësive Natyrore, i kryesuar nga Drejtori i AKMC dhe anëtarë nga struktura përgjegjëse për mbrojtjen civile (Agjencia Kombëtare e Mbrojtjes Civile), nga Ministria e Mbrojtjes dhe nga Shoqata për Autonomi Vendore.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sq-AL" sz="8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C98-B7F7-495B-BDE2-8C6D4B0168AE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05" y="103909"/>
            <a:ext cx="1661890" cy="8562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5723" y="0"/>
            <a:ext cx="1313412" cy="96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945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7570"/>
            <a:ext cx="12119956" cy="6492241"/>
          </a:xfrm>
        </p:spPr>
        <p:txBody>
          <a:bodyPr>
            <a:normAutofit fontScale="40000" lnSpcReduction="20000"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q-AL" sz="5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ANEKSI </a:t>
            </a:r>
            <a:r>
              <a:rPr lang="sq-AL" sz="5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en-US" sz="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q-AL" sz="5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Fondi </a:t>
            </a:r>
            <a:r>
              <a:rPr lang="sq-AL" sz="5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për Parandalimin dhe Menaxhimin e Fatkeqësive </a:t>
            </a:r>
            <a:r>
              <a:rPr lang="sq-AL" sz="5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Natyrore</a:t>
            </a:r>
            <a:endParaRPr lang="en-US" sz="50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sq-AL" sz="5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igji</a:t>
            </a:r>
            <a:r>
              <a:rPr lang="sq-AL" sz="5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q-AL" sz="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nr.84/2022, “Për buxhetin e vitit 2023”</a:t>
            </a:r>
            <a:br>
              <a:rPr lang="sq-AL" sz="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sq-AL" sz="5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q-AL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q-AL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AutoNum type="arabicPeriod"/>
              <a:tabLst>
                <a:tab pos="90170" algn="l"/>
              </a:tabLst>
            </a:pPr>
            <a:r>
              <a:rPr lang="sq-AL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Fondi për </a:t>
            </a:r>
            <a:r>
              <a:rPr lang="sq-AL" sz="3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Parandalimin dhe Menaxhimin e Fatkeqësive Natyrore </a:t>
            </a:r>
            <a:r>
              <a:rPr lang="sq-AL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është një mekanizëm financiar që mbështet politikën kombëtare të parandalimit dhe menaxhimit rajonal dhe vendor të fatkeqësive natyrore e të tjera. </a:t>
            </a:r>
            <a:endParaRPr lang="en-US" sz="3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AutoNum type="arabicPeriod"/>
              <a:tabLst>
                <a:tab pos="90170" algn="l"/>
              </a:tabLst>
            </a:pPr>
            <a:r>
              <a:rPr lang="sq-AL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Për </a:t>
            </a:r>
            <a:r>
              <a:rPr lang="sq-AL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vitin 2023, Fondi për </a:t>
            </a:r>
            <a:r>
              <a:rPr lang="sq-AL" sz="3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Parandalimin dhe Menaxhimin e Fatkeqësive Natyrore </a:t>
            </a:r>
            <a:r>
              <a:rPr lang="sq-AL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përbëhet nga fondi i akorduar në buxhetin e vitit 2023 në programin “Emergjencat Civile”, në Ministrinë e </a:t>
            </a:r>
            <a:r>
              <a:rPr lang="sq-AL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Mbrojtjes.</a:t>
            </a:r>
            <a:endParaRPr lang="en-US" sz="3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AutoNum type="arabicPeriod"/>
              <a:tabLst>
                <a:tab pos="90170" algn="l"/>
              </a:tabLst>
            </a:pPr>
            <a:r>
              <a:rPr lang="sq-AL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Vlerësimi </a:t>
            </a:r>
            <a:r>
              <a:rPr lang="sq-AL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projekteve sipas njësive të vetëqeverisjes vendore </a:t>
            </a:r>
            <a:r>
              <a:rPr lang="sq-AL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aplikuese</a:t>
            </a:r>
            <a:r>
              <a:rPr lang="sq-AL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bëhet me vendim të Komisionit për P</a:t>
            </a:r>
            <a:r>
              <a:rPr lang="sq-AL" sz="3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arandalimin dhe</a:t>
            </a:r>
            <a:r>
              <a:rPr lang="sq-AL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q-AL" sz="3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Menaxhimin e Fatkeqësive Natyrore</a:t>
            </a:r>
            <a:r>
              <a:rPr lang="sq-AL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i cili kryesohet nga Drejtori i AKMC - Kryetar dhe ka në përbërje anëtarë nga struktura përgjegjëse për mbrojtjen civile (Agjencia Kombëtare e Mbrojtjes Civile), anëtarë nga Ministria e Mbrojtjes dhe anëtarë nga Shoqata për Autonomi Vendore. </a:t>
            </a:r>
            <a:endParaRPr lang="en-US" sz="3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AutoNum type="arabicPeriod"/>
              <a:tabLst>
                <a:tab pos="90170" algn="l"/>
              </a:tabLst>
            </a:pPr>
            <a:r>
              <a:rPr lang="sq-AL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Komisioni </a:t>
            </a:r>
            <a:r>
              <a:rPr lang="sq-AL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për </a:t>
            </a:r>
            <a:r>
              <a:rPr lang="sq-AL" sz="3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Parandalimin dhe Menaxhimin e Fatkeqësive Natyrore </a:t>
            </a:r>
            <a:r>
              <a:rPr lang="sq-AL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miraton; specifikimet, rregullat dhe kriteret për financimin e projekteve në infrastrukturë dhe për blerje pajisjesh për Parandalimin dhe  Menaxhimin e Fatkeqësive Natyrore si dhe vlerësimin e projekteve. </a:t>
            </a:r>
            <a:endParaRPr lang="en-US" sz="3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AutoNum type="arabicPeriod"/>
              <a:tabLst>
                <a:tab pos="90170" algn="l"/>
              </a:tabLst>
            </a:pPr>
            <a:r>
              <a:rPr lang="sq-AL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Sekretariati </a:t>
            </a:r>
            <a:r>
              <a:rPr lang="sq-AL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teknik për Fondin e Parandalimit dhe Menaxhimit të Fatkeqësive Natyrore ngrihet pranë </a:t>
            </a:r>
            <a:r>
              <a:rPr lang="sq-AL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AKMC.</a:t>
            </a:r>
            <a:endParaRPr lang="en-US" sz="3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AutoNum type="arabicPeriod"/>
              <a:tabLst>
                <a:tab pos="90170" algn="l"/>
              </a:tabLst>
            </a:pPr>
            <a:r>
              <a:rPr lang="sq-AL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Fondi </a:t>
            </a:r>
            <a:r>
              <a:rPr lang="sq-AL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sq-AL" sz="3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Parandalimit dhe Menaxhimit të Fatkeqësive Natyrore </a:t>
            </a:r>
            <a:r>
              <a:rPr lang="sq-AL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 përparësi duhet të financojë projektet e investimeve në proces. Pjesa e financimit të projekteve në proces vendoset në listën e investimeve të Ministrisë së Mbrojtjes, në përputhje me ecurinë e projektit. Ministria e Mbrojtjes mund të kërkojë </a:t>
            </a:r>
            <a:r>
              <a:rPr lang="sq-AL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rialokime</a:t>
            </a:r>
            <a:r>
              <a:rPr lang="sq-AL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midis projekteve të Fondit të </a:t>
            </a:r>
            <a:r>
              <a:rPr lang="sq-AL" sz="3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Parandalimit dhe Menaxhimit të Fatkeqësive Natyrore</a:t>
            </a:r>
            <a:r>
              <a:rPr lang="sq-AL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sipas procedurave të miratuara për investimet </a:t>
            </a:r>
            <a:r>
              <a:rPr lang="sq-AL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publike.</a:t>
            </a:r>
            <a:endParaRPr lang="en-US" sz="3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AutoNum type="arabicPeriod"/>
              <a:tabLst>
                <a:tab pos="90170" algn="l"/>
              </a:tabLst>
            </a:pPr>
            <a:r>
              <a:rPr lang="sq-AL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Thirrjet </a:t>
            </a:r>
            <a:r>
              <a:rPr lang="sq-AL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për aplikim në Fondin </a:t>
            </a:r>
            <a:r>
              <a:rPr lang="sq-AL" sz="3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Parandalimit dhe Menaxhimit të Fatkeqësive Natyrore </a:t>
            </a:r>
            <a:r>
              <a:rPr lang="sq-AL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për vitin buxhetor 2023, mund të bëhen që në nëntor të vitit paraardhës deri në 31 Janar të vitit </a:t>
            </a:r>
            <a:r>
              <a:rPr lang="sq-AL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korent</a:t>
            </a:r>
            <a:r>
              <a:rPr lang="sq-AL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3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AutoNum type="arabicPeriod"/>
              <a:tabLst>
                <a:tab pos="90170" algn="l"/>
              </a:tabLst>
            </a:pPr>
            <a:r>
              <a:rPr lang="sq-AL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Projektet </a:t>
            </a:r>
            <a:r>
              <a:rPr lang="sq-AL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 përzgjedhura nga Ministria e Mbrojtjes (Komisioni për </a:t>
            </a:r>
            <a:r>
              <a:rPr lang="sq-AL" sz="3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Parandalimin dhe Menaxhimin e Fatkeqësive Natyrore) </a:t>
            </a:r>
            <a:r>
              <a:rPr lang="sq-AL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dërgohen pranë Këshillit të Ministrave brenda datës 15 Shkurt të vitit </a:t>
            </a:r>
            <a:r>
              <a:rPr lang="sq-AL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korent</a:t>
            </a:r>
            <a:r>
              <a:rPr lang="sq-AL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AutoNum type="arabicPeriod"/>
              <a:tabLst>
                <a:tab pos="90170" algn="l"/>
              </a:tabLst>
            </a:pPr>
            <a:r>
              <a:rPr lang="sq-AL" sz="3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Këshilli </a:t>
            </a:r>
            <a:r>
              <a:rPr lang="sq-AL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 Ministrave miraton projektet fituese, si dhe autoritetin kontraktor për zbatimin e projekteve sipas njësive të </a:t>
            </a:r>
            <a:r>
              <a:rPr lang="sq-AL" sz="3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vetëqeverisjes </a:t>
            </a:r>
            <a:r>
              <a:rPr lang="sq-AL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vendore brenda datës 28 Shkurt të vitit </a:t>
            </a:r>
            <a:r>
              <a:rPr lang="sq-AL" sz="3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korent</a:t>
            </a:r>
            <a:r>
              <a:rPr lang="sq-AL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3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AutoNum type="arabicPeriod"/>
              <a:tabLst>
                <a:tab pos="90170" algn="l"/>
              </a:tabLst>
            </a:pPr>
            <a:r>
              <a:rPr lang="sq-AL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Fondi </a:t>
            </a:r>
            <a:r>
              <a:rPr lang="sq-AL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sq-AL" sz="3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Parandalimit dhe Menaxhimit të Fatkeqësive Natyrore </a:t>
            </a:r>
            <a:r>
              <a:rPr lang="sq-AL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nuk trashëgohet në vitin e ardhshëm, buxhetor. </a:t>
            </a:r>
            <a:endParaRPr lang="en-US" sz="3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AutoNum type="arabicPeriod"/>
              <a:tabLst>
                <a:tab pos="90170" algn="l"/>
              </a:tabLst>
            </a:pPr>
            <a:r>
              <a:rPr lang="sq-AL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Subjektet </a:t>
            </a:r>
            <a:r>
              <a:rPr lang="sq-AL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aplikuese</a:t>
            </a:r>
            <a:r>
              <a:rPr lang="sq-AL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dhe zbatuese janë njësitë e vetëqeverisjes vendore. </a:t>
            </a:r>
          </a:p>
          <a:p>
            <a:endParaRPr lang="sq-A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C98-B7F7-495B-BDE2-8C6D4B0168AE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70" y="166255"/>
            <a:ext cx="1661890" cy="11497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7073" y="114333"/>
            <a:ext cx="1742790" cy="125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330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700" y="949009"/>
            <a:ext cx="952881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Fondi për Parandalimin dhe Menaxhimin e Fatkeqësive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Natyrore”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330" y="2377441"/>
            <a:ext cx="10877550" cy="4720589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Akordohet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 vendim të Këshillit të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Ministrave.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zbatim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aneksin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 të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ligjit 84/2022 “Për buxhetin e vitit 2023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  është proçeduar me: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Financimin </a:t>
            </a: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</a:t>
            </a:r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përparësi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ë</a:t>
            </a: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investimit në proces.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- 12 </a:t>
            </a: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projekte </a:t>
            </a:r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në proces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 startAt="2"/>
            </a:pP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Hapj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thirrjes për </a:t>
            </a: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 </a:t>
            </a:r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të gjithë njësive të vetëqeverisjes vendore në datën 10.01.2023 me një afat aplikimi 30 ditë kalendarike.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Në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faqen web të Ministrisë së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Mbrojtjes</a:t>
            </a:r>
          </a:p>
          <a:p>
            <a:pPr marL="914400" lvl="2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Në mënyrë shkresore (61 bashkive dhe për dijeni 12 prefekturave)</a:t>
            </a:r>
          </a:p>
          <a:p>
            <a:pPr marL="914400" lvl="2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Elektronikisht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Komunikim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telefonik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7938"/>
          <a:stretch/>
        </p:blipFill>
        <p:spPr>
          <a:xfrm>
            <a:off x="9796314" y="0"/>
            <a:ext cx="1742790" cy="1028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330" y="92991"/>
            <a:ext cx="1658256" cy="115224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C98-B7F7-495B-BDE2-8C6D4B0168AE}" type="slidenum">
              <a:rPr lang="en-US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71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62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Projektet e përcjella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05685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Brenda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afatit të përcaktuar, janë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përcjellë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projekte nga 56 njësitë të vetqeverisjes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vendore.</a:t>
            </a:r>
          </a:p>
          <a:p>
            <a:pPr marL="0" indent="0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Janë cilësuar me nivel më të lartë emergjence, dhe renditen në listën e projekteve të cilat do të konsiderohen për investim 33 projekte,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të përcjella nga 30 njësi të qeverisjes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vendore.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330" y="70131"/>
            <a:ext cx="1658256" cy="11522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17938"/>
          <a:stretch/>
        </p:blipFill>
        <p:spPr>
          <a:xfrm>
            <a:off x="9819174" y="70131"/>
            <a:ext cx="1742790" cy="10287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C98-B7F7-495B-BDE2-8C6D4B0168AE}" type="slidenum">
              <a:rPr lang="en-US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271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414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 faleminderit për vëmendjen!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C98-B7F7-495B-BDE2-8C6D4B0168AE}" type="slidenum">
              <a:rPr lang="en-US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157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1073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AGJENCIA KOMBËTARE E MBROJTJES CIVILE</vt:lpstr>
      <vt:lpstr>AKMC, bazuar ligjit 45/ 2019, “Për mbrojtjen civile”:</vt:lpstr>
      <vt:lpstr> Referuar ligjit 84/2022 “Për buxhetin e vitit 2023”, neni 15, për programin “Emergjencat Civile” të Ministrisë së Mbrojtjes, janë akorduar fondet prej: </vt:lpstr>
      <vt:lpstr>  Fondi për Parandalimin dhe Menaxhimin e Fatkeqësive Natyrore ANEKSI 6 i ligjit nr.84/2022, “Për buxhetin e vitit 2023”  Fondi për Parandalimin dhe Menaxhimin e Fatkeqësive Natyrore, është një mekanizëm financiar që mbështet politikën kombëtare të parandalimit dhe menaxhimit rajonal dhe vendor të fatkeqësive natyrore e të tjera.   </vt:lpstr>
      <vt:lpstr>PowerPoint Presentation</vt:lpstr>
      <vt:lpstr> “Fondi për Parandalimin dhe Menaxhimin e Fatkeqësive Natyrore”</vt:lpstr>
      <vt:lpstr> Projektet e përcjella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AGJENCIA KOMBWTARE E MBROJTJES CIVILE</dc:title>
  <dc:creator>User</dc:creator>
  <cp:lastModifiedBy>user</cp:lastModifiedBy>
  <cp:revision>20</cp:revision>
  <cp:lastPrinted>2023-03-06T07:37:13Z</cp:lastPrinted>
  <dcterms:created xsi:type="dcterms:W3CDTF">2023-03-02T11:49:49Z</dcterms:created>
  <dcterms:modified xsi:type="dcterms:W3CDTF">2023-03-06T07:38:00Z</dcterms:modified>
</cp:coreProperties>
</file>