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84" r:id="rId2"/>
  </p:sldMasterIdLst>
  <p:notesMasterIdLst>
    <p:notesMasterId r:id="rId13"/>
  </p:notesMasterIdLst>
  <p:sldIdLst>
    <p:sldId id="256" r:id="rId3"/>
    <p:sldId id="365" r:id="rId4"/>
    <p:sldId id="390" r:id="rId5"/>
    <p:sldId id="375" r:id="rId6"/>
    <p:sldId id="364" r:id="rId7"/>
    <p:sldId id="389" r:id="rId8"/>
    <p:sldId id="387" r:id="rId9"/>
    <p:sldId id="388" r:id="rId10"/>
    <p:sldId id="392" r:id="rId11"/>
    <p:sldId id="354" r:id="rId12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ver Basin Management Plans" id="{F61F28B9-BE14-4C0D-9E7D-CA22EE97F282}">
          <p14:sldIdLst>
            <p14:sldId id="256"/>
            <p14:sldId id="365"/>
            <p14:sldId id="390"/>
            <p14:sldId id="375"/>
            <p14:sldId id="364"/>
            <p14:sldId id="389"/>
            <p14:sldId id="387"/>
            <p14:sldId id="388"/>
            <p14:sldId id="392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935AA6-400C-DFEB-149F-7E895A08BA89}" name="Arduen Karagjozi" initials="AK" userId="496427ec3256558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B30"/>
    <a:srgbClr val="F9D1B7"/>
    <a:srgbClr val="84AFA5"/>
    <a:srgbClr val="77AFCB"/>
    <a:srgbClr val="C6E6FB"/>
    <a:srgbClr val="0099CC"/>
    <a:srgbClr val="00CC99"/>
    <a:srgbClr val="BEDFE7"/>
    <a:srgbClr val="BFD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48316" autoAdjust="0"/>
  </p:normalViewPr>
  <p:slideViewPr>
    <p:cSldViewPr snapToGrid="0">
      <p:cViewPr varScale="1">
        <p:scale>
          <a:sx n="79" d="100"/>
          <a:sy n="79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EA1-4E94-8651-1E1215C90F6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2EA1-4E94-8651-1E1215C90F6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A1-4E94-8651-1E1215C90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2B794-436F-4C18-AEA8-358ABA3D91DA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FFB0DDA-B10E-431C-A5E6-B76E46542D96}">
      <dgm:prSet phldrT="[Text]" custT="1"/>
      <dgm:spPr/>
      <dgm:t>
        <a:bodyPr/>
        <a:lstStyle/>
        <a:p>
          <a:r>
            <a:rPr lang="en-GB" sz="1200" dirty="0"/>
            <a:t> </a:t>
          </a:r>
          <a:r>
            <a:rPr lang="en-GB" sz="1200" dirty="0" err="1"/>
            <a:t>Takim</a:t>
          </a:r>
          <a:r>
            <a:rPr lang="en-GB" sz="1200" dirty="0"/>
            <a:t> me GNP</a:t>
          </a:r>
        </a:p>
      </dgm:t>
    </dgm:pt>
    <dgm:pt modelId="{F510E83A-6FCE-485E-AB42-C57879801973}" type="parTrans" cxnId="{0C002340-F248-4D6D-9085-B81AA037ED31}">
      <dgm:prSet/>
      <dgm:spPr/>
      <dgm:t>
        <a:bodyPr/>
        <a:lstStyle/>
        <a:p>
          <a:endParaRPr lang="en-GB" sz="1200"/>
        </a:p>
      </dgm:t>
    </dgm:pt>
    <dgm:pt modelId="{D648B765-0938-452E-9296-FE026F7646ED}" type="sibTrans" cxnId="{0C002340-F248-4D6D-9085-B81AA037ED31}">
      <dgm:prSet/>
      <dgm:spPr/>
      <dgm:t>
        <a:bodyPr/>
        <a:lstStyle/>
        <a:p>
          <a:endParaRPr lang="en-GB" sz="1200"/>
        </a:p>
      </dgm:t>
    </dgm:pt>
    <dgm:pt modelId="{653E5442-F5A2-4796-A5A2-00E4867A01BC}">
      <dgm:prSet phldrT="[Text]" custT="1"/>
      <dgm:spPr/>
      <dgm:t>
        <a:bodyPr/>
        <a:lstStyle/>
        <a:p>
          <a:r>
            <a:rPr lang="en-GB" sz="1200" dirty="0"/>
            <a:t> </a:t>
          </a:r>
          <a:r>
            <a:rPr lang="en-GB" sz="1200" dirty="0" err="1"/>
            <a:t>Përfaqesues</a:t>
          </a:r>
          <a:r>
            <a:rPr lang="en-GB" sz="1200" dirty="0"/>
            <a:t> </a:t>
          </a:r>
          <a:r>
            <a:rPr lang="en-GB" sz="1200" dirty="0" err="1"/>
            <a:t>të</a:t>
          </a:r>
          <a:r>
            <a:rPr lang="en-GB" sz="1200" dirty="0"/>
            <a:t> GNP</a:t>
          </a:r>
        </a:p>
      </dgm:t>
    </dgm:pt>
    <dgm:pt modelId="{887C4C77-2368-44B6-B9D0-BD7B11030344}" type="parTrans" cxnId="{C1E508C5-60F9-4902-80BD-99A061CAE976}">
      <dgm:prSet/>
      <dgm:spPr/>
      <dgm:t>
        <a:bodyPr/>
        <a:lstStyle/>
        <a:p>
          <a:endParaRPr lang="en-GB" sz="1200"/>
        </a:p>
      </dgm:t>
    </dgm:pt>
    <dgm:pt modelId="{2AE61D6D-E5E4-49D3-A149-6351F6E0D628}" type="sibTrans" cxnId="{C1E508C5-60F9-4902-80BD-99A061CAE976}">
      <dgm:prSet/>
      <dgm:spPr/>
      <dgm:t>
        <a:bodyPr/>
        <a:lstStyle/>
        <a:p>
          <a:endParaRPr lang="en-GB" sz="1200"/>
        </a:p>
      </dgm:t>
    </dgm:pt>
    <dgm:pt modelId="{34A72635-8D07-474A-8FAF-964F085BB6CE}">
      <dgm:prSet phldrT="[Text]" custT="1"/>
      <dgm:spPr/>
      <dgm:t>
        <a:bodyPr/>
        <a:lstStyle/>
        <a:p>
          <a:r>
            <a:rPr lang="en-GB" sz="1200" dirty="0"/>
            <a:t> </a:t>
          </a:r>
          <a:r>
            <a:rPr lang="en-GB" sz="1200" dirty="0" err="1"/>
            <a:t>Takim</a:t>
          </a:r>
          <a:r>
            <a:rPr lang="en-GB" sz="1200" dirty="0"/>
            <a:t> KBU ISHËM</a:t>
          </a:r>
        </a:p>
      </dgm:t>
    </dgm:pt>
    <dgm:pt modelId="{59C5A972-594B-4F5A-A896-B24759DC5879}" type="parTrans" cxnId="{8578DE43-7648-46D7-93F8-6CFD38BF8763}">
      <dgm:prSet/>
      <dgm:spPr/>
      <dgm:t>
        <a:bodyPr/>
        <a:lstStyle/>
        <a:p>
          <a:endParaRPr lang="en-GB" sz="1200"/>
        </a:p>
      </dgm:t>
    </dgm:pt>
    <dgm:pt modelId="{407BFB59-EDC7-4292-A1D1-83B9BE8E18B3}" type="sibTrans" cxnId="{8578DE43-7648-46D7-93F8-6CFD38BF8763}">
      <dgm:prSet/>
      <dgm:spPr/>
      <dgm:t>
        <a:bodyPr/>
        <a:lstStyle/>
        <a:p>
          <a:endParaRPr lang="en-GB" sz="1200"/>
        </a:p>
      </dgm:t>
    </dgm:pt>
    <dgm:pt modelId="{8E1BB33C-B173-4469-B535-4DCA4ECE2B72}">
      <dgm:prSet phldrT="[Text]" custT="1"/>
      <dgm:spPr/>
      <dgm:t>
        <a:bodyPr/>
        <a:lstStyle/>
        <a:p>
          <a:r>
            <a:rPr lang="en-GB" sz="1200" dirty="0" err="1"/>
            <a:t>Takim</a:t>
          </a:r>
          <a:r>
            <a:rPr lang="en-GB" sz="1200" dirty="0"/>
            <a:t> KBU ERZEN</a:t>
          </a:r>
        </a:p>
      </dgm:t>
    </dgm:pt>
    <dgm:pt modelId="{9713DC9B-2B49-4AFB-8F56-CF655BEF315F}" type="parTrans" cxnId="{9B615B4F-153C-41B8-8D30-AD50F414B38C}">
      <dgm:prSet/>
      <dgm:spPr/>
      <dgm:t>
        <a:bodyPr/>
        <a:lstStyle/>
        <a:p>
          <a:endParaRPr lang="en-GB" sz="1200"/>
        </a:p>
      </dgm:t>
    </dgm:pt>
    <dgm:pt modelId="{D534ABA4-0BBF-4C85-B3B8-12F35E69F4E6}" type="sibTrans" cxnId="{9B615B4F-153C-41B8-8D30-AD50F414B38C}">
      <dgm:prSet/>
      <dgm:spPr/>
      <dgm:t>
        <a:bodyPr/>
        <a:lstStyle/>
        <a:p>
          <a:endParaRPr lang="en-GB" sz="1200"/>
        </a:p>
      </dgm:t>
    </dgm:pt>
    <dgm:pt modelId="{A3813B97-A5C0-47BD-AB05-14D87285C275}">
      <dgm:prSet phldrT="[Text]" custT="1"/>
      <dgm:spPr/>
      <dgm:t>
        <a:bodyPr/>
        <a:lstStyle/>
        <a:p>
          <a:r>
            <a:rPr lang="en-GB" sz="1200" dirty="0" err="1"/>
            <a:t>Takim</a:t>
          </a:r>
          <a:r>
            <a:rPr lang="en-GB" sz="1200" dirty="0"/>
            <a:t> KBU ISHËM</a:t>
          </a:r>
        </a:p>
      </dgm:t>
    </dgm:pt>
    <dgm:pt modelId="{713692E3-8E49-4641-8882-97DFC56812DF}" type="parTrans" cxnId="{8870E5EA-5EFA-40E4-80CB-A88469E1B6C8}">
      <dgm:prSet/>
      <dgm:spPr/>
      <dgm:t>
        <a:bodyPr/>
        <a:lstStyle/>
        <a:p>
          <a:endParaRPr lang="en-GB" sz="1200"/>
        </a:p>
      </dgm:t>
    </dgm:pt>
    <dgm:pt modelId="{6BCB4D04-A8B2-4891-93BF-1E4174479CA2}" type="sibTrans" cxnId="{8870E5EA-5EFA-40E4-80CB-A88469E1B6C8}">
      <dgm:prSet/>
      <dgm:spPr/>
      <dgm:t>
        <a:bodyPr/>
        <a:lstStyle/>
        <a:p>
          <a:endParaRPr lang="en-GB" sz="1200"/>
        </a:p>
      </dgm:t>
    </dgm:pt>
    <dgm:pt modelId="{A5A292CB-7061-4F58-A5FE-43374C7E0AA7}">
      <dgm:prSet phldrT="[Text]" custT="1"/>
      <dgm:spPr/>
      <dgm:t>
        <a:bodyPr/>
        <a:lstStyle/>
        <a:p>
          <a:r>
            <a:rPr lang="en-GB" sz="1200" dirty="0" err="1"/>
            <a:t>Takim</a:t>
          </a:r>
          <a:r>
            <a:rPr lang="en-GB" sz="1200" dirty="0"/>
            <a:t> KBU ISHËM</a:t>
          </a:r>
        </a:p>
      </dgm:t>
    </dgm:pt>
    <dgm:pt modelId="{A60CE048-645A-4FB1-9DF2-939EFA49F202}" type="parTrans" cxnId="{AFF2C684-3914-4E47-AC6F-3039ADC32BBA}">
      <dgm:prSet/>
      <dgm:spPr/>
      <dgm:t>
        <a:bodyPr/>
        <a:lstStyle/>
        <a:p>
          <a:endParaRPr lang="en-GB" sz="1200"/>
        </a:p>
      </dgm:t>
    </dgm:pt>
    <dgm:pt modelId="{4A7FA5AF-F86F-491F-9900-B4690F3670F4}" type="sibTrans" cxnId="{AFF2C684-3914-4E47-AC6F-3039ADC32BBA}">
      <dgm:prSet/>
      <dgm:spPr/>
      <dgm:t>
        <a:bodyPr/>
        <a:lstStyle/>
        <a:p>
          <a:endParaRPr lang="en-GB" sz="1200"/>
        </a:p>
      </dgm:t>
    </dgm:pt>
    <dgm:pt modelId="{C8105C37-9363-49FC-AAC3-F351984B58B7}">
      <dgm:prSet phldrT="[Text]" custT="1"/>
      <dgm:spPr/>
      <dgm:t>
        <a:bodyPr/>
        <a:lstStyle/>
        <a:p>
          <a:r>
            <a:rPr lang="en-GB" sz="1200" dirty="0" err="1"/>
            <a:t>Takim</a:t>
          </a:r>
          <a:r>
            <a:rPr lang="en-GB" sz="1200" dirty="0"/>
            <a:t> KBU ERZEN</a:t>
          </a:r>
        </a:p>
      </dgm:t>
    </dgm:pt>
    <dgm:pt modelId="{11DA084D-2F6E-4AF8-8312-C83D36D48CAC}" type="parTrans" cxnId="{BBAD9C4D-1A6F-48CA-B394-9E7DAF823E48}">
      <dgm:prSet/>
      <dgm:spPr/>
      <dgm:t>
        <a:bodyPr/>
        <a:lstStyle/>
        <a:p>
          <a:endParaRPr lang="en-GB" sz="1200"/>
        </a:p>
      </dgm:t>
    </dgm:pt>
    <dgm:pt modelId="{98A18865-D3BE-4F7A-81CC-B9C8A0E04281}" type="sibTrans" cxnId="{BBAD9C4D-1A6F-48CA-B394-9E7DAF823E48}">
      <dgm:prSet/>
      <dgm:spPr/>
      <dgm:t>
        <a:bodyPr/>
        <a:lstStyle/>
        <a:p>
          <a:endParaRPr lang="en-GB" sz="1200"/>
        </a:p>
      </dgm:t>
    </dgm:pt>
    <dgm:pt modelId="{640861CE-8E24-4F26-B90C-A72C575203CD}">
      <dgm:prSet phldrT="[Text]" custT="1"/>
      <dgm:spPr/>
      <dgm:t>
        <a:bodyPr/>
        <a:lstStyle/>
        <a:p>
          <a:r>
            <a:rPr lang="en-GB" sz="1200" dirty="0" err="1"/>
            <a:t>Takim</a:t>
          </a:r>
          <a:r>
            <a:rPr lang="en-GB" sz="1200" dirty="0"/>
            <a:t> KBU ERZEN</a:t>
          </a:r>
        </a:p>
      </dgm:t>
    </dgm:pt>
    <dgm:pt modelId="{55F920F1-7C63-481E-8107-67A9A7472995}" type="parTrans" cxnId="{D6A9953B-4DFF-4496-A55B-DD169C9D4091}">
      <dgm:prSet/>
      <dgm:spPr/>
      <dgm:t>
        <a:bodyPr/>
        <a:lstStyle/>
        <a:p>
          <a:endParaRPr lang="en-GB" sz="1200"/>
        </a:p>
      </dgm:t>
    </dgm:pt>
    <dgm:pt modelId="{777B0350-76F0-47C3-B868-BC9971C91E0E}" type="sibTrans" cxnId="{D6A9953B-4DFF-4496-A55B-DD169C9D4091}">
      <dgm:prSet/>
      <dgm:spPr/>
      <dgm:t>
        <a:bodyPr/>
        <a:lstStyle/>
        <a:p>
          <a:endParaRPr lang="en-GB" sz="1200"/>
        </a:p>
      </dgm:t>
    </dgm:pt>
    <dgm:pt modelId="{DA978AFE-E282-4D71-8664-CEE1EA071E43}" type="pres">
      <dgm:prSet presAssocID="{A8A2B794-436F-4C18-AEA8-358ABA3D91DA}" presName="Name0" presStyleCnt="0">
        <dgm:presLayoutVars>
          <dgm:dir/>
          <dgm:resizeHandles val="exact"/>
        </dgm:presLayoutVars>
      </dgm:prSet>
      <dgm:spPr/>
    </dgm:pt>
    <dgm:pt modelId="{D211EC96-857F-40A2-9436-0024E6FE5A7B}" type="pres">
      <dgm:prSet presAssocID="{BFFB0DDA-B10E-431C-A5E6-B76E46542D96}" presName="composite" presStyleCnt="0"/>
      <dgm:spPr/>
    </dgm:pt>
    <dgm:pt modelId="{77E81E9C-AD11-4927-9A15-B4367DF4C47E}" type="pres">
      <dgm:prSet presAssocID="{BFFB0DDA-B10E-431C-A5E6-B76E46542D96}" presName="rect1" presStyleLbl="bgShp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BC8A319-3084-4973-AFFA-00EC8A5896FD}" type="pres">
      <dgm:prSet presAssocID="{BFFB0DDA-B10E-431C-A5E6-B76E46542D96}" presName="rect2" presStyleLbl="trBgShp" presStyleIdx="0" presStyleCnt="8">
        <dgm:presLayoutVars>
          <dgm:bulletEnabled val="1"/>
        </dgm:presLayoutVars>
      </dgm:prSet>
      <dgm:spPr/>
    </dgm:pt>
    <dgm:pt modelId="{8D937482-4AA5-4A69-B7EC-6BC1DF7741B3}" type="pres">
      <dgm:prSet presAssocID="{D648B765-0938-452E-9296-FE026F7646ED}" presName="sibTrans" presStyleCnt="0"/>
      <dgm:spPr/>
    </dgm:pt>
    <dgm:pt modelId="{6B96ABBC-1DFB-4D99-9D70-A4725BEC6209}" type="pres">
      <dgm:prSet presAssocID="{653E5442-F5A2-4796-A5A2-00E4867A01BC}" presName="composite" presStyleCnt="0"/>
      <dgm:spPr/>
    </dgm:pt>
    <dgm:pt modelId="{D3E8EB04-634F-41F9-A345-C3F280D27502}" type="pres">
      <dgm:prSet presAssocID="{653E5442-F5A2-4796-A5A2-00E4867A01BC}" presName="rect1" presStyleLbl="bgShp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32DD972D-F0A6-4F24-ABB4-5EBFEB7DB5AF}" type="pres">
      <dgm:prSet presAssocID="{653E5442-F5A2-4796-A5A2-00E4867A01BC}" presName="rect2" presStyleLbl="trBgShp" presStyleIdx="1" presStyleCnt="8">
        <dgm:presLayoutVars>
          <dgm:bulletEnabled val="1"/>
        </dgm:presLayoutVars>
      </dgm:prSet>
      <dgm:spPr/>
    </dgm:pt>
    <dgm:pt modelId="{CBC636B2-AFF9-4195-8A70-ABC031EC1D5F}" type="pres">
      <dgm:prSet presAssocID="{2AE61D6D-E5E4-49D3-A149-6351F6E0D628}" presName="sibTrans" presStyleCnt="0"/>
      <dgm:spPr/>
    </dgm:pt>
    <dgm:pt modelId="{2E8CD17D-C58C-4939-9B23-D73A25FFB021}" type="pres">
      <dgm:prSet presAssocID="{34A72635-8D07-474A-8FAF-964F085BB6CE}" presName="composite" presStyleCnt="0"/>
      <dgm:spPr/>
    </dgm:pt>
    <dgm:pt modelId="{CE58B55C-709D-4EF5-A941-7E3C69CB7307}" type="pres">
      <dgm:prSet presAssocID="{34A72635-8D07-474A-8FAF-964F085BB6CE}" presName="rect1" presStyleLbl="bgShp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65345A7-9834-4C47-9FC5-F891E9E72C49}" type="pres">
      <dgm:prSet presAssocID="{34A72635-8D07-474A-8FAF-964F085BB6CE}" presName="rect2" presStyleLbl="trBgShp" presStyleIdx="2" presStyleCnt="8">
        <dgm:presLayoutVars>
          <dgm:bulletEnabled val="1"/>
        </dgm:presLayoutVars>
      </dgm:prSet>
      <dgm:spPr/>
    </dgm:pt>
    <dgm:pt modelId="{0B567E38-166A-4767-A835-072DF3E12B40}" type="pres">
      <dgm:prSet presAssocID="{407BFB59-EDC7-4292-A1D1-83B9BE8E18B3}" presName="sibTrans" presStyleCnt="0"/>
      <dgm:spPr/>
    </dgm:pt>
    <dgm:pt modelId="{0768C4CB-1EC4-4197-A835-0D0B90BB62AB}" type="pres">
      <dgm:prSet presAssocID="{A3813B97-A5C0-47BD-AB05-14D87285C275}" presName="composite" presStyleCnt="0"/>
      <dgm:spPr/>
    </dgm:pt>
    <dgm:pt modelId="{D4633308-4EC5-44E8-A27E-6214FE00314A}" type="pres">
      <dgm:prSet presAssocID="{A3813B97-A5C0-47BD-AB05-14D87285C275}" presName="rect1" presStyleLbl="bgShp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0B20B98-62DA-4611-B411-26FEF78974CA}" type="pres">
      <dgm:prSet presAssocID="{A3813B97-A5C0-47BD-AB05-14D87285C275}" presName="rect2" presStyleLbl="trBgShp" presStyleIdx="3" presStyleCnt="8">
        <dgm:presLayoutVars>
          <dgm:bulletEnabled val="1"/>
        </dgm:presLayoutVars>
      </dgm:prSet>
      <dgm:spPr/>
    </dgm:pt>
    <dgm:pt modelId="{504DBEF8-8A9B-40E2-851D-30BA399BAA84}" type="pres">
      <dgm:prSet presAssocID="{6BCB4D04-A8B2-4891-93BF-1E4174479CA2}" presName="sibTrans" presStyleCnt="0"/>
      <dgm:spPr/>
    </dgm:pt>
    <dgm:pt modelId="{993E668C-FD4D-4CDC-9B8D-D6D73FDDB7D8}" type="pres">
      <dgm:prSet presAssocID="{A5A292CB-7061-4F58-A5FE-43374C7E0AA7}" presName="composite" presStyleCnt="0"/>
      <dgm:spPr/>
    </dgm:pt>
    <dgm:pt modelId="{18800C74-CC24-4CA2-9552-1FBF93983CD4}" type="pres">
      <dgm:prSet presAssocID="{A5A292CB-7061-4F58-A5FE-43374C7E0AA7}" presName="rect1" presStyleLbl="bgShp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C7A7C8A-A30B-4DDB-B6B5-A8DCACFD92E2}" type="pres">
      <dgm:prSet presAssocID="{A5A292CB-7061-4F58-A5FE-43374C7E0AA7}" presName="rect2" presStyleLbl="trBgShp" presStyleIdx="4" presStyleCnt="8">
        <dgm:presLayoutVars>
          <dgm:bulletEnabled val="1"/>
        </dgm:presLayoutVars>
      </dgm:prSet>
      <dgm:spPr/>
    </dgm:pt>
    <dgm:pt modelId="{7239D24D-F7D7-464E-AEDB-842EFD21F098}" type="pres">
      <dgm:prSet presAssocID="{4A7FA5AF-F86F-491F-9900-B4690F3670F4}" presName="sibTrans" presStyleCnt="0"/>
      <dgm:spPr/>
    </dgm:pt>
    <dgm:pt modelId="{C1EDD1C5-70A4-4AE6-866F-26A9ADD62055}" type="pres">
      <dgm:prSet presAssocID="{C8105C37-9363-49FC-AAC3-F351984B58B7}" presName="composite" presStyleCnt="0"/>
      <dgm:spPr/>
    </dgm:pt>
    <dgm:pt modelId="{852294CF-CA3C-447A-8EC0-F84C2AC96045}" type="pres">
      <dgm:prSet presAssocID="{C8105C37-9363-49FC-AAC3-F351984B58B7}" presName="rect1" presStyleLbl="bgShp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3AD0D4B-329F-4DF6-9E13-2B16C0933213}" type="pres">
      <dgm:prSet presAssocID="{C8105C37-9363-49FC-AAC3-F351984B58B7}" presName="rect2" presStyleLbl="trBgShp" presStyleIdx="5" presStyleCnt="8">
        <dgm:presLayoutVars>
          <dgm:bulletEnabled val="1"/>
        </dgm:presLayoutVars>
      </dgm:prSet>
      <dgm:spPr/>
    </dgm:pt>
    <dgm:pt modelId="{C8B03F48-5FD0-458B-BEBA-CEEFD878B132}" type="pres">
      <dgm:prSet presAssocID="{98A18865-D3BE-4F7A-81CC-B9C8A0E04281}" presName="sibTrans" presStyleCnt="0"/>
      <dgm:spPr/>
    </dgm:pt>
    <dgm:pt modelId="{E34563C8-AC80-41C0-BF30-4FA2286B8E78}" type="pres">
      <dgm:prSet presAssocID="{640861CE-8E24-4F26-B90C-A72C575203CD}" presName="composite" presStyleCnt="0"/>
      <dgm:spPr/>
    </dgm:pt>
    <dgm:pt modelId="{80199B6D-B570-45C3-89F3-FAC743AFA83D}" type="pres">
      <dgm:prSet presAssocID="{640861CE-8E24-4F26-B90C-A72C575203CD}" presName="rect1" presStyleLbl="bgShp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CD7641D1-D2A1-4A1D-B93A-093588AAF02C}" type="pres">
      <dgm:prSet presAssocID="{640861CE-8E24-4F26-B90C-A72C575203CD}" presName="rect2" presStyleLbl="trBgShp" presStyleIdx="6" presStyleCnt="8">
        <dgm:presLayoutVars>
          <dgm:bulletEnabled val="1"/>
        </dgm:presLayoutVars>
      </dgm:prSet>
      <dgm:spPr/>
    </dgm:pt>
    <dgm:pt modelId="{5F35E0CC-2EAF-41E5-9A96-6679592C00B5}" type="pres">
      <dgm:prSet presAssocID="{777B0350-76F0-47C3-B868-BC9971C91E0E}" presName="sibTrans" presStyleCnt="0"/>
      <dgm:spPr/>
    </dgm:pt>
    <dgm:pt modelId="{854BFAAF-697D-4B3C-B760-D62A9F4F4AF2}" type="pres">
      <dgm:prSet presAssocID="{8E1BB33C-B173-4469-B535-4DCA4ECE2B72}" presName="composite" presStyleCnt="0"/>
      <dgm:spPr/>
    </dgm:pt>
    <dgm:pt modelId="{23EC60D2-AEF8-45F7-8B7B-BDF7C769F849}" type="pres">
      <dgm:prSet presAssocID="{8E1BB33C-B173-4469-B535-4DCA4ECE2B72}" presName="rect1" presStyleLbl="bgShp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F3DC4A25-EB3E-4007-9716-187A55CD81AE}" type="pres">
      <dgm:prSet presAssocID="{8E1BB33C-B173-4469-B535-4DCA4ECE2B72}" presName="rect2" presStyleLbl="trBgShp" presStyleIdx="7" presStyleCnt="8">
        <dgm:presLayoutVars>
          <dgm:bulletEnabled val="1"/>
        </dgm:presLayoutVars>
      </dgm:prSet>
      <dgm:spPr/>
    </dgm:pt>
  </dgm:ptLst>
  <dgm:cxnLst>
    <dgm:cxn modelId="{C062BF19-5E98-408F-AD79-6A6E69D1D292}" type="presOf" srcId="{C8105C37-9363-49FC-AAC3-F351984B58B7}" destId="{F3AD0D4B-329F-4DF6-9E13-2B16C0933213}" srcOrd="0" destOrd="0" presId="urn:microsoft.com/office/officeart/2008/layout/BendingPictureSemiTransparentText"/>
    <dgm:cxn modelId="{D6A9953B-4DFF-4496-A55B-DD169C9D4091}" srcId="{A8A2B794-436F-4C18-AEA8-358ABA3D91DA}" destId="{640861CE-8E24-4F26-B90C-A72C575203CD}" srcOrd="6" destOrd="0" parTransId="{55F920F1-7C63-481E-8107-67A9A7472995}" sibTransId="{777B0350-76F0-47C3-B868-BC9971C91E0E}"/>
    <dgm:cxn modelId="{0C002340-F248-4D6D-9085-B81AA037ED31}" srcId="{A8A2B794-436F-4C18-AEA8-358ABA3D91DA}" destId="{BFFB0DDA-B10E-431C-A5E6-B76E46542D96}" srcOrd="0" destOrd="0" parTransId="{F510E83A-6FCE-485E-AB42-C57879801973}" sibTransId="{D648B765-0938-452E-9296-FE026F7646ED}"/>
    <dgm:cxn modelId="{8578DE43-7648-46D7-93F8-6CFD38BF8763}" srcId="{A8A2B794-436F-4C18-AEA8-358ABA3D91DA}" destId="{34A72635-8D07-474A-8FAF-964F085BB6CE}" srcOrd="2" destOrd="0" parTransId="{59C5A972-594B-4F5A-A896-B24759DC5879}" sibTransId="{407BFB59-EDC7-4292-A1D1-83B9BE8E18B3}"/>
    <dgm:cxn modelId="{BBAD9C4D-1A6F-48CA-B394-9E7DAF823E48}" srcId="{A8A2B794-436F-4C18-AEA8-358ABA3D91DA}" destId="{C8105C37-9363-49FC-AAC3-F351984B58B7}" srcOrd="5" destOrd="0" parTransId="{11DA084D-2F6E-4AF8-8312-C83D36D48CAC}" sibTransId="{98A18865-D3BE-4F7A-81CC-B9C8A0E04281}"/>
    <dgm:cxn modelId="{9B615B4F-153C-41B8-8D30-AD50F414B38C}" srcId="{A8A2B794-436F-4C18-AEA8-358ABA3D91DA}" destId="{8E1BB33C-B173-4469-B535-4DCA4ECE2B72}" srcOrd="7" destOrd="0" parTransId="{9713DC9B-2B49-4AFB-8F56-CF655BEF315F}" sibTransId="{D534ABA4-0BBF-4C85-B3B8-12F35E69F4E6}"/>
    <dgm:cxn modelId="{E4799982-5098-4F68-86CF-C4134E9DFE55}" type="presOf" srcId="{34A72635-8D07-474A-8FAF-964F085BB6CE}" destId="{265345A7-9834-4C47-9FC5-F891E9E72C49}" srcOrd="0" destOrd="0" presId="urn:microsoft.com/office/officeart/2008/layout/BendingPictureSemiTransparentText"/>
    <dgm:cxn modelId="{AFF2C684-3914-4E47-AC6F-3039ADC32BBA}" srcId="{A8A2B794-436F-4C18-AEA8-358ABA3D91DA}" destId="{A5A292CB-7061-4F58-A5FE-43374C7E0AA7}" srcOrd="4" destOrd="0" parTransId="{A60CE048-645A-4FB1-9DF2-939EFA49F202}" sibTransId="{4A7FA5AF-F86F-491F-9900-B4690F3670F4}"/>
    <dgm:cxn modelId="{B2014189-5A5F-4508-BC13-D774D989585C}" type="presOf" srcId="{8E1BB33C-B173-4469-B535-4DCA4ECE2B72}" destId="{F3DC4A25-EB3E-4007-9716-187A55CD81AE}" srcOrd="0" destOrd="0" presId="urn:microsoft.com/office/officeart/2008/layout/BendingPictureSemiTransparentText"/>
    <dgm:cxn modelId="{E4B94B9D-124C-4F5C-8016-663357D30CC7}" type="presOf" srcId="{640861CE-8E24-4F26-B90C-A72C575203CD}" destId="{CD7641D1-D2A1-4A1D-B93A-093588AAF02C}" srcOrd="0" destOrd="0" presId="urn:microsoft.com/office/officeart/2008/layout/BendingPictureSemiTransparentText"/>
    <dgm:cxn modelId="{05283DB3-7F42-4EFA-AAA9-F59C553A8F72}" type="presOf" srcId="{BFFB0DDA-B10E-431C-A5E6-B76E46542D96}" destId="{CBC8A319-3084-4973-AFFA-00EC8A5896FD}" srcOrd="0" destOrd="0" presId="urn:microsoft.com/office/officeart/2008/layout/BendingPictureSemiTransparentText"/>
    <dgm:cxn modelId="{92B497B7-7618-4960-A1E6-36F0DA353653}" type="presOf" srcId="{A8A2B794-436F-4C18-AEA8-358ABA3D91DA}" destId="{DA978AFE-E282-4D71-8664-CEE1EA071E43}" srcOrd="0" destOrd="0" presId="urn:microsoft.com/office/officeart/2008/layout/BendingPictureSemiTransparentText"/>
    <dgm:cxn modelId="{C1E508C5-60F9-4902-80BD-99A061CAE976}" srcId="{A8A2B794-436F-4C18-AEA8-358ABA3D91DA}" destId="{653E5442-F5A2-4796-A5A2-00E4867A01BC}" srcOrd="1" destOrd="0" parTransId="{887C4C77-2368-44B6-B9D0-BD7B11030344}" sibTransId="{2AE61D6D-E5E4-49D3-A149-6351F6E0D628}"/>
    <dgm:cxn modelId="{C3244CDA-860D-4878-B8A5-467EB4839911}" type="presOf" srcId="{A5A292CB-7061-4F58-A5FE-43374C7E0AA7}" destId="{CC7A7C8A-A30B-4DDB-B6B5-A8DCACFD92E2}" srcOrd="0" destOrd="0" presId="urn:microsoft.com/office/officeart/2008/layout/BendingPictureSemiTransparentText"/>
    <dgm:cxn modelId="{864A57DD-D8E1-4ADF-9461-F1112445028D}" type="presOf" srcId="{653E5442-F5A2-4796-A5A2-00E4867A01BC}" destId="{32DD972D-F0A6-4F24-ABB4-5EBFEB7DB5AF}" srcOrd="0" destOrd="0" presId="urn:microsoft.com/office/officeart/2008/layout/BendingPictureSemiTransparentText"/>
    <dgm:cxn modelId="{8870E5EA-5EFA-40E4-80CB-A88469E1B6C8}" srcId="{A8A2B794-436F-4C18-AEA8-358ABA3D91DA}" destId="{A3813B97-A5C0-47BD-AB05-14D87285C275}" srcOrd="3" destOrd="0" parTransId="{713692E3-8E49-4641-8882-97DFC56812DF}" sibTransId="{6BCB4D04-A8B2-4891-93BF-1E4174479CA2}"/>
    <dgm:cxn modelId="{BE2A92FC-10D3-4139-8DC3-7E2E81FDAC8C}" type="presOf" srcId="{A3813B97-A5C0-47BD-AB05-14D87285C275}" destId="{A0B20B98-62DA-4611-B411-26FEF78974CA}" srcOrd="0" destOrd="0" presId="urn:microsoft.com/office/officeart/2008/layout/BendingPictureSemiTransparentText"/>
    <dgm:cxn modelId="{2D5CF715-EED8-4B01-BC89-26120BD9FA84}" type="presParOf" srcId="{DA978AFE-E282-4D71-8664-CEE1EA071E43}" destId="{D211EC96-857F-40A2-9436-0024E6FE5A7B}" srcOrd="0" destOrd="0" presId="urn:microsoft.com/office/officeart/2008/layout/BendingPictureSemiTransparentText"/>
    <dgm:cxn modelId="{27A081CE-5A95-4FFA-9435-7B81C377934A}" type="presParOf" srcId="{D211EC96-857F-40A2-9436-0024E6FE5A7B}" destId="{77E81E9C-AD11-4927-9A15-B4367DF4C47E}" srcOrd="0" destOrd="0" presId="urn:microsoft.com/office/officeart/2008/layout/BendingPictureSemiTransparentText"/>
    <dgm:cxn modelId="{6E6C31EC-D8FE-44B6-95C7-C5721DD1183E}" type="presParOf" srcId="{D211EC96-857F-40A2-9436-0024E6FE5A7B}" destId="{CBC8A319-3084-4973-AFFA-00EC8A5896FD}" srcOrd="1" destOrd="0" presId="urn:microsoft.com/office/officeart/2008/layout/BendingPictureSemiTransparentText"/>
    <dgm:cxn modelId="{68E324B6-36C7-4C16-B7C0-C7F9E9454C30}" type="presParOf" srcId="{DA978AFE-E282-4D71-8664-CEE1EA071E43}" destId="{8D937482-4AA5-4A69-B7EC-6BC1DF7741B3}" srcOrd="1" destOrd="0" presId="urn:microsoft.com/office/officeart/2008/layout/BendingPictureSemiTransparentText"/>
    <dgm:cxn modelId="{60C420B1-1C5D-4DAF-898F-B9F5054DC8E8}" type="presParOf" srcId="{DA978AFE-E282-4D71-8664-CEE1EA071E43}" destId="{6B96ABBC-1DFB-4D99-9D70-A4725BEC6209}" srcOrd="2" destOrd="0" presId="urn:microsoft.com/office/officeart/2008/layout/BendingPictureSemiTransparentText"/>
    <dgm:cxn modelId="{D1064FCE-5D15-41A1-83DA-D407C7C2C776}" type="presParOf" srcId="{6B96ABBC-1DFB-4D99-9D70-A4725BEC6209}" destId="{D3E8EB04-634F-41F9-A345-C3F280D27502}" srcOrd="0" destOrd="0" presId="urn:microsoft.com/office/officeart/2008/layout/BendingPictureSemiTransparentText"/>
    <dgm:cxn modelId="{C18AD0EB-7C8C-423B-B679-D5E05FFE339B}" type="presParOf" srcId="{6B96ABBC-1DFB-4D99-9D70-A4725BEC6209}" destId="{32DD972D-F0A6-4F24-ABB4-5EBFEB7DB5AF}" srcOrd="1" destOrd="0" presId="urn:microsoft.com/office/officeart/2008/layout/BendingPictureSemiTransparentText"/>
    <dgm:cxn modelId="{7002A8B1-2665-41EF-B99A-AADF167A1EB4}" type="presParOf" srcId="{DA978AFE-E282-4D71-8664-CEE1EA071E43}" destId="{CBC636B2-AFF9-4195-8A70-ABC031EC1D5F}" srcOrd="3" destOrd="0" presId="urn:microsoft.com/office/officeart/2008/layout/BendingPictureSemiTransparentText"/>
    <dgm:cxn modelId="{0611AC64-B8B0-490D-957C-E666AA4443D0}" type="presParOf" srcId="{DA978AFE-E282-4D71-8664-CEE1EA071E43}" destId="{2E8CD17D-C58C-4939-9B23-D73A25FFB021}" srcOrd="4" destOrd="0" presId="urn:microsoft.com/office/officeart/2008/layout/BendingPictureSemiTransparentText"/>
    <dgm:cxn modelId="{F87880A5-9C22-430E-B1D8-B122F07D33AB}" type="presParOf" srcId="{2E8CD17D-C58C-4939-9B23-D73A25FFB021}" destId="{CE58B55C-709D-4EF5-A941-7E3C69CB7307}" srcOrd="0" destOrd="0" presId="urn:microsoft.com/office/officeart/2008/layout/BendingPictureSemiTransparentText"/>
    <dgm:cxn modelId="{B7761211-AC57-4079-8785-03F36CFBB032}" type="presParOf" srcId="{2E8CD17D-C58C-4939-9B23-D73A25FFB021}" destId="{265345A7-9834-4C47-9FC5-F891E9E72C49}" srcOrd="1" destOrd="0" presId="urn:microsoft.com/office/officeart/2008/layout/BendingPictureSemiTransparentText"/>
    <dgm:cxn modelId="{FE3AD323-D273-4C00-9083-575F6EEFEAA9}" type="presParOf" srcId="{DA978AFE-E282-4D71-8664-CEE1EA071E43}" destId="{0B567E38-166A-4767-A835-072DF3E12B40}" srcOrd="5" destOrd="0" presId="urn:microsoft.com/office/officeart/2008/layout/BendingPictureSemiTransparentText"/>
    <dgm:cxn modelId="{4D94537E-5558-4595-AC30-C73A236F18D3}" type="presParOf" srcId="{DA978AFE-E282-4D71-8664-CEE1EA071E43}" destId="{0768C4CB-1EC4-4197-A835-0D0B90BB62AB}" srcOrd="6" destOrd="0" presId="urn:microsoft.com/office/officeart/2008/layout/BendingPictureSemiTransparentText"/>
    <dgm:cxn modelId="{10B7EEF7-873E-43EC-ABE6-35DBF7882F5F}" type="presParOf" srcId="{0768C4CB-1EC4-4197-A835-0D0B90BB62AB}" destId="{D4633308-4EC5-44E8-A27E-6214FE00314A}" srcOrd="0" destOrd="0" presId="urn:microsoft.com/office/officeart/2008/layout/BendingPictureSemiTransparentText"/>
    <dgm:cxn modelId="{D409494A-1037-4ECB-817A-44CAB0C2C2CA}" type="presParOf" srcId="{0768C4CB-1EC4-4197-A835-0D0B90BB62AB}" destId="{A0B20B98-62DA-4611-B411-26FEF78974CA}" srcOrd="1" destOrd="0" presId="urn:microsoft.com/office/officeart/2008/layout/BendingPictureSemiTransparentText"/>
    <dgm:cxn modelId="{CB2462B3-0D0A-4BE9-A638-9C962D550D65}" type="presParOf" srcId="{DA978AFE-E282-4D71-8664-CEE1EA071E43}" destId="{504DBEF8-8A9B-40E2-851D-30BA399BAA84}" srcOrd="7" destOrd="0" presId="urn:microsoft.com/office/officeart/2008/layout/BendingPictureSemiTransparentText"/>
    <dgm:cxn modelId="{224F0725-2B6C-40F2-B00A-705930FAC005}" type="presParOf" srcId="{DA978AFE-E282-4D71-8664-CEE1EA071E43}" destId="{993E668C-FD4D-4CDC-9B8D-D6D73FDDB7D8}" srcOrd="8" destOrd="0" presId="urn:microsoft.com/office/officeart/2008/layout/BendingPictureSemiTransparentText"/>
    <dgm:cxn modelId="{B3ED1D13-7C3E-42DB-BE44-27B2DAA313D1}" type="presParOf" srcId="{993E668C-FD4D-4CDC-9B8D-D6D73FDDB7D8}" destId="{18800C74-CC24-4CA2-9552-1FBF93983CD4}" srcOrd="0" destOrd="0" presId="urn:microsoft.com/office/officeart/2008/layout/BendingPictureSemiTransparentText"/>
    <dgm:cxn modelId="{00ADF117-6E4A-4302-A601-648E38134FC7}" type="presParOf" srcId="{993E668C-FD4D-4CDC-9B8D-D6D73FDDB7D8}" destId="{CC7A7C8A-A30B-4DDB-B6B5-A8DCACFD92E2}" srcOrd="1" destOrd="0" presId="urn:microsoft.com/office/officeart/2008/layout/BendingPictureSemiTransparentText"/>
    <dgm:cxn modelId="{19DD6880-D378-48EC-AAA6-D74E470216FC}" type="presParOf" srcId="{DA978AFE-E282-4D71-8664-CEE1EA071E43}" destId="{7239D24D-F7D7-464E-AEDB-842EFD21F098}" srcOrd="9" destOrd="0" presId="urn:microsoft.com/office/officeart/2008/layout/BendingPictureSemiTransparentText"/>
    <dgm:cxn modelId="{8F32317C-CAC7-428F-8610-C65632EF4756}" type="presParOf" srcId="{DA978AFE-E282-4D71-8664-CEE1EA071E43}" destId="{C1EDD1C5-70A4-4AE6-866F-26A9ADD62055}" srcOrd="10" destOrd="0" presId="urn:microsoft.com/office/officeart/2008/layout/BendingPictureSemiTransparentText"/>
    <dgm:cxn modelId="{7F418B93-A505-44A1-AAA6-7303756AC2FF}" type="presParOf" srcId="{C1EDD1C5-70A4-4AE6-866F-26A9ADD62055}" destId="{852294CF-CA3C-447A-8EC0-F84C2AC96045}" srcOrd="0" destOrd="0" presId="urn:microsoft.com/office/officeart/2008/layout/BendingPictureSemiTransparentText"/>
    <dgm:cxn modelId="{4D940779-5CBC-4C0F-80DF-B2600BCBD225}" type="presParOf" srcId="{C1EDD1C5-70A4-4AE6-866F-26A9ADD62055}" destId="{F3AD0D4B-329F-4DF6-9E13-2B16C0933213}" srcOrd="1" destOrd="0" presId="urn:microsoft.com/office/officeart/2008/layout/BendingPictureSemiTransparentText"/>
    <dgm:cxn modelId="{9353DDCB-4C73-45AA-80FE-9ABF1B1413FE}" type="presParOf" srcId="{DA978AFE-E282-4D71-8664-CEE1EA071E43}" destId="{C8B03F48-5FD0-458B-BEBA-CEEFD878B132}" srcOrd="11" destOrd="0" presId="urn:microsoft.com/office/officeart/2008/layout/BendingPictureSemiTransparentText"/>
    <dgm:cxn modelId="{DF1968CD-F60D-4206-AD67-10CE08085E90}" type="presParOf" srcId="{DA978AFE-E282-4D71-8664-CEE1EA071E43}" destId="{E34563C8-AC80-41C0-BF30-4FA2286B8E78}" srcOrd="12" destOrd="0" presId="urn:microsoft.com/office/officeart/2008/layout/BendingPictureSemiTransparentText"/>
    <dgm:cxn modelId="{F722786E-156E-4C3B-87D2-60ECC03CB87E}" type="presParOf" srcId="{E34563C8-AC80-41C0-BF30-4FA2286B8E78}" destId="{80199B6D-B570-45C3-89F3-FAC743AFA83D}" srcOrd="0" destOrd="0" presId="urn:microsoft.com/office/officeart/2008/layout/BendingPictureSemiTransparentText"/>
    <dgm:cxn modelId="{913613D1-8812-4BC2-9C2C-9A81C70D4C84}" type="presParOf" srcId="{E34563C8-AC80-41C0-BF30-4FA2286B8E78}" destId="{CD7641D1-D2A1-4A1D-B93A-093588AAF02C}" srcOrd="1" destOrd="0" presId="urn:microsoft.com/office/officeart/2008/layout/BendingPictureSemiTransparentText"/>
    <dgm:cxn modelId="{31987908-84FB-46E2-B27B-F360AE1C90C7}" type="presParOf" srcId="{DA978AFE-E282-4D71-8664-CEE1EA071E43}" destId="{5F35E0CC-2EAF-41E5-9A96-6679592C00B5}" srcOrd="13" destOrd="0" presId="urn:microsoft.com/office/officeart/2008/layout/BendingPictureSemiTransparentText"/>
    <dgm:cxn modelId="{95E319D9-9DB0-4CB4-803E-3868A78BB2A5}" type="presParOf" srcId="{DA978AFE-E282-4D71-8664-CEE1EA071E43}" destId="{854BFAAF-697D-4B3C-B760-D62A9F4F4AF2}" srcOrd="14" destOrd="0" presId="urn:microsoft.com/office/officeart/2008/layout/BendingPictureSemiTransparentText"/>
    <dgm:cxn modelId="{980FD4E3-9B67-4DBB-8DE9-506E941FF9CF}" type="presParOf" srcId="{854BFAAF-697D-4B3C-B760-D62A9F4F4AF2}" destId="{23EC60D2-AEF8-45F7-8B7B-BDF7C769F849}" srcOrd="0" destOrd="0" presId="urn:microsoft.com/office/officeart/2008/layout/BendingPictureSemiTransparentText"/>
    <dgm:cxn modelId="{0662D4DA-B998-491F-B811-4C3C0A7B93E2}" type="presParOf" srcId="{854BFAAF-697D-4B3C-B760-D62A9F4F4AF2}" destId="{F3DC4A25-EB3E-4007-9716-187A55CD81A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BD7ED-E419-4720-B7BE-F4391488E671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4AE038E-25A3-43D7-8E6D-551C81B1F0C0}">
      <dgm:prSet custT="1"/>
      <dgm:spPr/>
      <dgm:t>
        <a:bodyPr/>
        <a:lstStyle/>
        <a:p>
          <a:pPr rtl="0"/>
          <a:r>
            <a:rPr lang="en-GB" sz="1200" b="1" dirty="0" err="1"/>
            <a:t>Përdorimi</a:t>
          </a:r>
          <a:r>
            <a:rPr lang="en-GB" sz="1200" b="1" dirty="0"/>
            <a:t> </a:t>
          </a:r>
          <a:r>
            <a:rPr lang="en-GB" sz="1200" b="1" dirty="0" err="1"/>
            <a:t>i</a:t>
          </a:r>
          <a:r>
            <a:rPr lang="en-GB" sz="1200" b="1" dirty="0"/>
            <a:t> </a:t>
          </a:r>
          <a:r>
            <a:rPr lang="en-GB" sz="1200" b="1"/>
            <a:t>Qëndrueshëm </a:t>
          </a:r>
          <a:r>
            <a:rPr lang="en-GB" sz="1200" b="1" dirty="0" err="1"/>
            <a:t>i</a:t>
          </a:r>
          <a:r>
            <a:rPr lang="en-GB" sz="1200" b="1" dirty="0"/>
            <a:t> BU</a:t>
          </a:r>
          <a:endParaRPr lang="en-GB" sz="1200" dirty="0"/>
        </a:p>
      </dgm:t>
    </dgm:pt>
    <dgm:pt modelId="{8000AF2D-4227-4DCD-9B20-E38BAE5BA395}" type="parTrans" cxnId="{1DFEE514-0085-4023-908A-E33297799736}">
      <dgm:prSet/>
      <dgm:spPr/>
      <dgm:t>
        <a:bodyPr/>
        <a:lstStyle/>
        <a:p>
          <a:endParaRPr lang="en-GB" sz="1200"/>
        </a:p>
      </dgm:t>
    </dgm:pt>
    <dgm:pt modelId="{C5AC4CB1-5B99-4217-8714-953712C66E08}" type="sibTrans" cxnId="{1DFEE514-0085-4023-908A-E33297799736}">
      <dgm:prSet custT="1"/>
      <dgm:spPr/>
      <dgm:t>
        <a:bodyPr/>
        <a:lstStyle/>
        <a:p>
          <a:endParaRPr lang="en-GB" sz="1200"/>
        </a:p>
      </dgm:t>
    </dgm:pt>
    <dgm:pt modelId="{9C3E4D2E-6529-43B9-BAF8-DBB3EDAC79A8}">
      <dgm:prSet custT="1"/>
      <dgm:spPr/>
      <dgm:t>
        <a:bodyPr/>
        <a:lstStyle/>
        <a:p>
          <a:pPr rtl="0"/>
          <a:r>
            <a:rPr lang="en-GB" sz="1200" b="1" dirty="0" err="1"/>
            <a:t>Minimizimi</a:t>
          </a:r>
          <a:r>
            <a:rPr lang="en-GB" sz="1200" b="1" dirty="0"/>
            <a:t> </a:t>
          </a:r>
          <a:r>
            <a:rPr lang="en-GB" sz="1200" b="1" dirty="0" err="1"/>
            <a:t>i</a:t>
          </a:r>
          <a:r>
            <a:rPr lang="en-GB" sz="1200" b="1" dirty="0"/>
            <a:t> </a:t>
          </a:r>
          <a:r>
            <a:rPr lang="en-GB" sz="1200" b="1" dirty="0" err="1"/>
            <a:t>Konflikteve</a:t>
          </a:r>
          <a:r>
            <a:rPr lang="en-GB" sz="1200" b="1" dirty="0"/>
            <a:t> </a:t>
          </a:r>
          <a:r>
            <a:rPr lang="en-GB" sz="1200" b="1" dirty="0" err="1"/>
            <a:t>në</a:t>
          </a:r>
          <a:r>
            <a:rPr lang="en-GB" sz="1200" b="1" dirty="0"/>
            <a:t> </a:t>
          </a:r>
          <a:r>
            <a:rPr lang="en-GB" sz="1200" b="1" dirty="0" err="1"/>
            <a:t>përdorim</a:t>
          </a:r>
          <a:endParaRPr lang="en-GB" sz="1200" dirty="0"/>
        </a:p>
      </dgm:t>
    </dgm:pt>
    <dgm:pt modelId="{5CD8D600-CB8D-47CA-9F06-0D9AB449A37D}" type="parTrans" cxnId="{3E4854EC-63CC-4422-B1CD-D56C3ECADB91}">
      <dgm:prSet/>
      <dgm:spPr/>
      <dgm:t>
        <a:bodyPr/>
        <a:lstStyle/>
        <a:p>
          <a:endParaRPr lang="en-GB" sz="1200"/>
        </a:p>
      </dgm:t>
    </dgm:pt>
    <dgm:pt modelId="{FBA19571-6271-41F2-829F-99C9A3514868}" type="sibTrans" cxnId="{3E4854EC-63CC-4422-B1CD-D56C3ECADB91}">
      <dgm:prSet custT="1"/>
      <dgm:spPr/>
      <dgm:t>
        <a:bodyPr/>
        <a:lstStyle/>
        <a:p>
          <a:endParaRPr lang="en-GB" sz="1200"/>
        </a:p>
      </dgm:t>
    </dgm:pt>
    <dgm:pt modelId="{58F125B0-BCA1-4A35-87F1-EF1A9B4CC904}">
      <dgm:prSet custT="1"/>
      <dgm:spPr/>
      <dgm:t>
        <a:bodyPr/>
        <a:lstStyle/>
        <a:p>
          <a:pPr rtl="0"/>
          <a:r>
            <a:rPr lang="en-GB" sz="1200" b="1" dirty="0" err="1"/>
            <a:t>Shpërndarja</a:t>
          </a:r>
          <a:r>
            <a:rPr lang="en-GB" sz="1200" b="1" dirty="0"/>
            <a:t> e </a:t>
          </a:r>
          <a:r>
            <a:rPr lang="en-GB" sz="1200" b="1" dirty="0" err="1"/>
            <a:t>informacionit</a:t>
          </a:r>
          <a:r>
            <a:rPr lang="en-GB" sz="1200" b="1" dirty="0"/>
            <a:t>  </a:t>
          </a:r>
          <a:r>
            <a:rPr lang="en-GB" sz="1200" b="1" dirty="0" err="1"/>
            <a:t>dhe</a:t>
          </a:r>
          <a:r>
            <a:rPr lang="en-GB" sz="1200" b="1" dirty="0"/>
            <a:t> </a:t>
          </a:r>
          <a:r>
            <a:rPr lang="en-GB" sz="1200" b="1" dirty="0" err="1"/>
            <a:t>Monitorimi</a:t>
          </a:r>
          <a:endParaRPr lang="en-GB" sz="1200" dirty="0"/>
        </a:p>
      </dgm:t>
    </dgm:pt>
    <dgm:pt modelId="{AA2BD9ED-6AFA-4F7D-859E-0A861AD359D7}" type="parTrans" cxnId="{C3E84CA6-FEF0-4D3C-B967-B6272F1757E7}">
      <dgm:prSet/>
      <dgm:spPr/>
      <dgm:t>
        <a:bodyPr/>
        <a:lstStyle/>
        <a:p>
          <a:endParaRPr lang="en-GB" sz="1200"/>
        </a:p>
      </dgm:t>
    </dgm:pt>
    <dgm:pt modelId="{3B574274-6AAD-46D8-9C39-B6EE476CB119}" type="sibTrans" cxnId="{C3E84CA6-FEF0-4D3C-B967-B6272F1757E7}">
      <dgm:prSet custT="1"/>
      <dgm:spPr/>
      <dgm:t>
        <a:bodyPr/>
        <a:lstStyle/>
        <a:p>
          <a:endParaRPr lang="en-GB" sz="1200"/>
        </a:p>
      </dgm:t>
    </dgm:pt>
    <dgm:pt modelId="{A5BC9EBB-56AA-4A22-816F-9966B3AFAFF3}">
      <dgm:prSet custT="1"/>
      <dgm:spPr/>
      <dgm:t>
        <a:bodyPr/>
        <a:lstStyle/>
        <a:p>
          <a:pPr rtl="0"/>
          <a:r>
            <a:rPr lang="en-GB" sz="1200" b="1" dirty="0" err="1"/>
            <a:t>Përfshirja</a:t>
          </a:r>
          <a:r>
            <a:rPr lang="en-GB" sz="1200" b="1" dirty="0"/>
            <a:t> e </a:t>
          </a:r>
          <a:r>
            <a:rPr lang="en-GB" sz="1200" b="1" dirty="0" err="1"/>
            <a:t>Komuniteteve</a:t>
          </a:r>
          <a:r>
            <a:rPr lang="en-GB" sz="1200" b="1" dirty="0"/>
            <a:t> </a:t>
          </a:r>
          <a:r>
            <a:rPr lang="en-GB" sz="1200" b="1" dirty="0" err="1"/>
            <a:t>Lokale</a:t>
          </a:r>
          <a:endParaRPr lang="en-GB" sz="1200" dirty="0"/>
        </a:p>
      </dgm:t>
    </dgm:pt>
    <dgm:pt modelId="{9619A434-2FE6-454F-A67A-84067CE0C513}" type="parTrans" cxnId="{EDE79700-D934-4C91-9356-60A41F1E2051}">
      <dgm:prSet/>
      <dgm:spPr/>
      <dgm:t>
        <a:bodyPr/>
        <a:lstStyle/>
        <a:p>
          <a:endParaRPr lang="en-GB" sz="1200"/>
        </a:p>
      </dgm:t>
    </dgm:pt>
    <dgm:pt modelId="{8852A29A-A881-4C8D-B1BF-8E5A116BC326}" type="sibTrans" cxnId="{EDE79700-D934-4C91-9356-60A41F1E2051}">
      <dgm:prSet custT="1"/>
      <dgm:spPr/>
      <dgm:t>
        <a:bodyPr/>
        <a:lstStyle/>
        <a:p>
          <a:endParaRPr lang="en-GB" sz="1200"/>
        </a:p>
      </dgm:t>
    </dgm:pt>
    <dgm:pt modelId="{6243AA88-9C40-4F98-928C-7F1090A8AF2F}">
      <dgm:prSet custT="1"/>
      <dgm:spPr/>
      <dgm:t>
        <a:bodyPr/>
        <a:lstStyle/>
        <a:p>
          <a:pPr rtl="0"/>
          <a:r>
            <a:rPr lang="en-GB" sz="1200" b="1" dirty="0" err="1"/>
            <a:t>Ndarja</a:t>
          </a:r>
          <a:r>
            <a:rPr lang="en-GB" sz="1200" b="1" dirty="0"/>
            <a:t> e </a:t>
          </a:r>
          <a:r>
            <a:rPr lang="en-GB" sz="1200" b="1" dirty="0" err="1"/>
            <a:t>Përgjegjësive</a:t>
          </a:r>
          <a:r>
            <a:rPr lang="en-GB" sz="1200" b="1" dirty="0"/>
            <a:t> </a:t>
          </a:r>
          <a:r>
            <a:rPr lang="en-GB" sz="1200" b="1" dirty="0" err="1"/>
            <a:t>dhe</a:t>
          </a:r>
          <a:r>
            <a:rPr lang="en-GB" sz="1200" b="1" dirty="0"/>
            <a:t> </a:t>
          </a:r>
          <a:r>
            <a:rPr lang="en-GB" sz="1200" b="1" dirty="0" err="1"/>
            <a:t>Detyrave</a:t>
          </a:r>
          <a:endParaRPr lang="en-GB" sz="1200" dirty="0"/>
        </a:p>
      </dgm:t>
    </dgm:pt>
    <dgm:pt modelId="{E90FD596-8BC7-47C9-AFFB-0EA913DA4BD5}" type="parTrans" cxnId="{D61694F8-6ECE-49E9-8586-D33E4D82A466}">
      <dgm:prSet/>
      <dgm:spPr/>
      <dgm:t>
        <a:bodyPr/>
        <a:lstStyle/>
        <a:p>
          <a:endParaRPr lang="en-GB" sz="1200"/>
        </a:p>
      </dgm:t>
    </dgm:pt>
    <dgm:pt modelId="{51FCE1DA-1DBC-42C2-A14D-1B0F1191E123}" type="sibTrans" cxnId="{D61694F8-6ECE-49E9-8586-D33E4D82A466}">
      <dgm:prSet custT="1"/>
      <dgm:spPr/>
      <dgm:t>
        <a:bodyPr/>
        <a:lstStyle/>
        <a:p>
          <a:endParaRPr lang="en-GB" sz="1200"/>
        </a:p>
      </dgm:t>
    </dgm:pt>
    <dgm:pt modelId="{FF61D443-A669-4094-AB6E-45A046C703E9}" type="pres">
      <dgm:prSet presAssocID="{4B0BD7ED-E419-4720-B7BE-F4391488E671}" presName="Name0" presStyleCnt="0">
        <dgm:presLayoutVars>
          <dgm:dir/>
          <dgm:resizeHandles val="exact"/>
        </dgm:presLayoutVars>
      </dgm:prSet>
      <dgm:spPr/>
    </dgm:pt>
    <dgm:pt modelId="{0715BC34-B75B-4B59-838F-3B411191B546}" type="pres">
      <dgm:prSet presAssocID="{14AE038E-25A3-43D7-8E6D-551C81B1F0C0}" presName="node" presStyleLbl="node1" presStyleIdx="0" presStyleCnt="5">
        <dgm:presLayoutVars>
          <dgm:bulletEnabled val="1"/>
        </dgm:presLayoutVars>
      </dgm:prSet>
      <dgm:spPr/>
    </dgm:pt>
    <dgm:pt modelId="{56E45583-96DC-44B1-BF62-39ABA2882D7A}" type="pres">
      <dgm:prSet presAssocID="{C5AC4CB1-5B99-4217-8714-953712C66E08}" presName="sibTrans" presStyleLbl="sibTrans2D1" presStyleIdx="0" presStyleCnt="5"/>
      <dgm:spPr/>
    </dgm:pt>
    <dgm:pt modelId="{D2543AF5-2A6F-49FC-93E8-E767D2873D9D}" type="pres">
      <dgm:prSet presAssocID="{C5AC4CB1-5B99-4217-8714-953712C66E08}" presName="connectorText" presStyleLbl="sibTrans2D1" presStyleIdx="0" presStyleCnt="5"/>
      <dgm:spPr/>
    </dgm:pt>
    <dgm:pt modelId="{7EB9BCF7-6E92-47F8-A58D-04EFE14D65A1}" type="pres">
      <dgm:prSet presAssocID="{9C3E4D2E-6529-43B9-BAF8-DBB3EDAC79A8}" presName="node" presStyleLbl="node1" presStyleIdx="1" presStyleCnt="5">
        <dgm:presLayoutVars>
          <dgm:bulletEnabled val="1"/>
        </dgm:presLayoutVars>
      </dgm:prSet>
      <dgm:spPr/>
    </dgm:pt>
    <dgm:pt modelId="{B515E93D-BB9E-4A77-BEDC-2F806210DEF8}" type="pres">
      <dgm:prSet presAssocID="{FBA19571-6271-41F2-829F-99C9A3514868}" presName="sibTrans" presStyleLbl="sibTrans2D1" presStyleIdx="1" presStyleCnt="5"/>
      <dgm:spPr/>
    </dgm:pt>
    <dgm:pt modelId="{D8EE3177-8C39-42FA-81B6-FA104BCCAF73}" type="pres">
      <dgm:prSet presAssocID="{FBA19571-6271-41F2-829F-99C9A3514868}" presName="connectorText" presStyleLbl="sibTrans2D1" presStyleIdx="1" presStyleCnt="5"/>
      <dgm:spPr/>
    </dgm:pt>
    <dgm:pt modelId="{9DD66F03-5731-41E4-815D-DDD240D60853}" type="pres">
      <dgm:prSet presAssocID="{58F125B0-BCA1-4A35-87F1-EF1A9B4CC904}" presName="node" presStyleLbl="node1" presStyleIdx="2" presStyleCnt="5">
        <dgm:presLayoutVars>
          <dgm:bulletEnabled val="1"/>
        </dgm:presLayoutVars>
      </dgm:prSet>
      <dgm:spPr/>
    </dgm:pt>
    <dgm:pt modelId="{49D25D05-ED52-4C05-85E2-E3FD8F6761C4}" type="pres">
      <dgm:prSet presAssocID="{3B574274-6AAD-46D8-9C39-B6EE476CB119}" presName="sibTrans" presStyleLbl="sibTrans2D1" presStyleIdx="2" presStyleCnt="5"/>
      <dgm:spPr/>
    </dgm:pt>
    <dgm:pt modelId="{9D83B9AE-E784-4BC4-9068-47C5CFD8487B}" type="pres">
      <dgm:prSet presAssocID="{3B574274-6AAD-46D8-9C39-B6EE476CB119}" presName="connectorText" presStyleLbl="sibTrans2D1" presStyleIdx="2" presStyleCnt="5"/>
      <dgm:spPr/>
    </dgm:pt>
    <dgm:pt modelId="{27A14808-EFAF-4952-8833-61E556890A1A}" type="pres">
      <dgm:prSet presAssocID="{6243AA88-9C40-4F98-928C-7F1090A8AF2F}" presName="node" presStyleLbl="node1" presStyleIdx="3" presStyleCnt="5">
        <dgm:presLayoutVars>
          <dgm:bulletEnabled val="1"/>
        </dgm:presLayoutVars>
      </dgm:prSet>
      <dgm:spPr/>
    </dgm:pt>
    <dgm:pt modelId="{0E053AD8-D914-426D-B050-741C7630317A}" type="pres">
      <dgm:prSet presAssocID="{51FCE1DA-1DBC-42C2-A14D-1B0F1191E123}" presName="sibTrans" presStyleLbl="sibTrans2D1" presStyleIdx="3" presStyleCnt="5"/>
      <dgm:spPr/>
    </dgm:pt>
    <dgm:pt modelId="{6F8B493D-C615-4596-9182-A674E71196F9}" type="pres">
      <dgm:prSet presAssocID="{51FCE1DA-1DBC-42C2-A14D-1B0F1191E123}" presName="connectorText" presStyleLbl="sibTrans2D1" presStyleIdx="3" presStyleCnt="5"/>
      <dgm:spPr/>
    </dgm:pt>
    <dgm:pt modelId="{070E4A8A-0AAB-46F4-9EA4-03B27EAED132}" type="pres">
      <dgm:prSet presAssocID="{A5BC9EBB-56AA-4A22-816F-9966B3AFAFF3}" presName="node" presStyleLbl="node1" presStyleIdx="4" presStyleCnt="5">
        <dgm:presLayoutVars>
          <dgm:bulletEnabled val="1"/>
        </dgm:presLayoutVars>
      </dgm:prSet>
      <dgm:spPr/>
    </dgm:pt>
    <dgm:pt modelId="{240E5C21-F973-403E-9C92-C0E7314C34EC}" type="pres">
      <dgm:prSet presAssocID="{8852A29A-A881-4C8D-B1BF-8E5A116BC326}" presName="sibTrans" presStyleLbl="sibTrans2D1" presStyleIdx="4" presStyleCnt="5"/>
      <dgm:spPr/>
    </dgm:pt>
    <dgm:pt modelId="{6EA326A7-5881-4467-92B2-295C28815840}" type="pres">
      <dgm:prSet presAssocID="{8852A29A-A881-4C8D-B1BF-8E5A116BC326}" presName="connectorText" presStyleLbl="sibTrans2D1" presStyleIdx="4" presStyleCnt="5"/>
      <dgm:spPr/>
    </dgm:pt>
  </dgm:ptLst>
  <dgm:cxnLst>
    <dgm:cxn modelId="{EDE79700-D934-4C91-9356-60A41F1E2051}" srcId="{4B0BD7ED-E419-4720-B7BE-F4391488E671}" destId="{A5BC9EBB-56AA-4A22-816F-9966B3AFAFF3}" srcOrd="4" destOrd="0" parTransId="{9619A434-2FE6-454F-A67A-84067CE0C513}" sibTransId="{8852A29A-A881-4C8D-B1BF-8E5A116BC326}"/>
    <dgm:cxn modelId="{7C3CD405-11F7-46BD-A350-F01367E1910E}" type="presOf" srcId="{FBA19571-6271-41F2-829F-99C9A3514868}" destId="{D8EE3177-8C39-42FA-81B6-FA104BCCAF73}" srcOrd="1" destOrd="0" presId="urn:microsoft.com/office/officeart/2005/8/layout/cycle7"/>
    <dgm:cxn modelId="{1DFEE514-0085-4023-908A-E33297799736}" srcId="{4B0BD7ED-E419-4720-B7BE-F4391488E671}" destId="{14AE038E-25A3-43D7-8E6D-551C81B1F0C0}" srcOrd="0" destOrd="0" parTransId="{8000AF2D-4227-4DCD-9B20-E38BAE5BA395}" sibTransId="{C5AC4CB1-5B99-4217-8714-953712C66E08}"/>
    <dgm:cxn modelId="{09631726-B702-441A-9102-59FB794139E2}" type="presOf" srcId="{FBA19571-6271-41F2-829F-99C9A3514868}" destId="{B515E93D-BB9E-4A77-BEDC-2F806210DEF8}" srcOrd="0" destOrd="0" presId="urn:microsoft.com/office/officeart/2005/8/layout/cycle7"/>
    <dgm:cxn modelId="{4061AF28-F63A-450B-A18D-7AC001741D37}" type="presOf" srcId="{51FCE1DA-1DBC-42C2-A14D-1B0F1191E123}" destId="{6F8B493D-C615-4596-9182-A674E71196F9}" srcOrd="1" destOrd="0" presId="urn:microsoft.com/office/officeart/2005/8/layout/cycle7"/>
    <dgm:cxn modelId="{CA903D42-602E-4C10-B210-22A1682B6FD1}" type="presOf" srcId="{8852A29A-A881-4C8D-B1BF-8E5A116BC326}" destId="{6EA326A7-5881-4467-92B2-295C28815840}" srcOrd="1" destOrd="0" presId="urn:microsoft.com/office/officeart/2005/8/layout/cycle7"/>
    <dgm:cxn modelId="{AB2D0E57-ECD8-44DC-A053-4847631C9FCD}" type="presOf" srcId="{4B0BD7ED-E419-4720-B7BE-F4391488E671}" destId="{FF61D443-A669-4094-AB6E-45A046C703E9}" srcOrd="0" destOrd="0" presId="urn:microsoft.com/office/officeart/2005/8/layout/cycle7"/>
    <dgm:cxn modelId="{87B71B57-F2CE-4200-99FB-E0B6A3A3E688}" type="presOf" srcId="{6243AA88-9C40-4F98-928C-7F1090A8AF2F}" destId="{27A14808-EFAF-4952-8833-61E556890A1A}" srcOrd="0" destOrd="0" presId="urn:microsoft.com/office/officeart/2005/8/layout/cycle7"/>
    <dgm:cxn modelId="{98FAA97E-80D5-4303-A4C5-2F4D31CF8C41}" type="presOf" srcId="{C5AC4CB1-5B99-4217-8714-953712C66E08}" destId="{56E45583-96DC-44B1-BF62-39ABA2882D7A}" srcOrd="0" destOrd="0" presId="urn:microsoft.com/office/officeart/2005/8/layout/cycle7"/>
    <dgm:cxn modelId="{86A7668E-E4F1-4976-BF04-4C15E694C74E}" type="presOf" srcId="{14AE038E-25A3-43D7-8E6D-551C81B1F0C0}" destId="{0715BC34-B75B-4B59-838F-3B411191B546}" srcOrd="0" destOrd="0" presId="urn:microsoft.com/office/officeart/2005/8/layout/cycle7"/>
    <dgm:cxn modelId="{C45BFF92-2624-419D-9C41-B6EB872B73B8}" type="presOf" srcId="{3B574274-6AAD-46D8-9C39-B6EE476CB119}" destId="{49D25D05-ED52-4C05-85E2-E3FD8F6761C4}" srcOrd="0" destOrd="0" presId="urn:microsoft.com/office/officeart/2005/8/layout/cycle7"/>
    <dgm:cxn modelId="{9DAE2196-04D9-4CAE-8B99-167CD3A3BAE4}" type="presOf" srcId="{8852A29A-A881-4C8D-B1BF-8E5A116BC326}" destId="{240E5C21-F973-403E-9C92-C0E7314C34EC}" srcOrd="0" destOrd="0" presId="urn:microsoft.com/office/officeart/2005/8/layout/cycle7"/>
    <dgm:cxn modelId="{C3E84CA6-FEF0-4D3C-B967-B6272F1757E7}" srcId="{4B0BD7ED-E419-4720-B7BE-F4391488E671}" destId="{58F125B0-BCA1-4A35-87F1-EF1A9B4CC904}" srcOrd="2" destOrd="0" parTransId="{AA2BD9ED-6AFA-4F7D-859E-0A861AD359D7}" sibTransId="{3B574274-6AAD-46D8-9C39-B6EE476CB119}"/>
    <dgm:cxn modelId="{4F2099B4-63C7-4A00-9E15-8C38B354FFD9}" type="presOf" srcId="{9C3E4D2E-6529-43B9-BAF8-DBB3EDAC79A8}" destId="{7EB9BCF7-6E92-47F8-A58D-04EFE14D65A1}" srcOrd="0" destOrd="0" presId="urn:microsoft.com/office/officeart/2005/8/layout/cycle7"/>
    <dgm:cxn modelId="{009308B6-FAA6-4CB5-93F0-92A5E42DE3B8}" type="presOf" srcId="{58F125B0-BCA1-4A35-87F1-EF1A9B4CC904}" destId="{9DD66F03-5731-41E4-815D-DDD240D60853}" srcOrd="0" destOrd="0" presId="urn:microsoft.com/office/officeart/2005/8/layout/cycle7"/>
    <dgm:cxn modelId="{67765FBA-8229-478C-8B2E-4F5D8F183884}" type="presOf" srcId="{3B574274-6AAD-46D8-9C39-B6EE476CB119}" destId="{9D83B9AE-E784-4BC4-9068-47C5CFD8487B}" srcOrd="1" destOrd="0" presId="urn:microsoft.com/office/officeart/2005/8/layout/cycle7"/>
    <dgm:cxn modelId="{075F72BD-DD16-4A87-B9C5-B752E2B3EA9E}" type="presOf" srcId="{A5BC9EBB-56AA-4A22-816F-9966B3AFAFF3}" destId="{070E4A8A-0AAB-46F4-9EA4-03B27EAED132}" srcOrd="0" destOrd="0" presId="urn:microsoft.com/office/officeart/2005/8/layout/cycle7"/>
    <dgm:cxn modelId="{7C941DC3-7D2C-46D8-BBE6-C1E317159D57}" type="presOf" srcId="{51FCE1DA-1DBC-42C2-A14D-1B0F1191E123}" destId="{0E053AD8-D914-426D-B050-741C7630317A}" srcOrd="0" destOrd="0" presId="urn:microsoft.com/office/officeart/2005/8/layout/cycle7"/>
    <dgm:cxn modelId="{3E4854EC-63CC-4422-B1CD-D56C3ECADB91}" srcId="{4B0BD7ED-E419-4720-B7BE-F4391488E671}" destId="{9C3E4D2E-6529-43B9-BAF8-DBB3EDAC79A8}" srcOrd="1" destOrd="0" parTransId="{5CD8D600-CB8D-47CA-9F06-0D9AB449A37D}" sibTransId="{FBA19571-6271-41F2-829F-99C9A3514868}"/>
    <dgm:cxn modelId="{D4E766F1-03B0-4988-A6A0-6D4235541302}" type="presOf" srcId="{C5AC4CB1-5B99-4217-8714-953712C66E08}" destId="{D2543AF5-2A6F-49FC-93E8-E767D2873D9D}" srcOrd="1" destOrd="0" presId="urn:microsoft.com/office/officeart/2005/8/layout/cycle7"/>
    <dgm:cxn modelId="{D61694F8-6ECE-49E9-8586-D33E4D82A466}" srcId="{4B0BD7ED-E419-4720-B7BE-F4391488E671}" destId="{6243AA88-9C40-4F98-928C-7F1090A8AF2F}" srcOrd="3" destOrd="0" parTransId="{E90FD596-8BC7-47C9-AFFB-0EA913DA4BD5}" sibTransId="{51FCE1DA-1DBC-42C2-A14D-1B0F1191E123}"/>
    <dgm:cxn modelId="{DAC26D93-7242-40DD-850E-ADB5C4F271AB}" type="presParOf" srcId="{FF61D443-A669-4094-AB6E-45A046C703E9}" destId="{0715BC34-B75B-4B59-838F-3B411191B546}" srcOrd="0" destOrd="0" presId="urn:microsoft.com/office/officeart/2005/8/layout/cycle7"/>
    <dgm:cxn modelId="{C9CD1993-1913-4385-A3DF-9AC7AA6F926A}" type="presParOf" srcId="{FF61D443-A669-4094-AB6E-45A046C703E9}" destId="{56E45583-96DC-44B1-BF62-39ABA2882D7A}" srcOrd="1" destOrd="0" presId="urn:microsoft.com/office/officeart/2005/8/layout/cycle7"/>
    <dgm:cxn modelId="{28B4EEF5-7798-49F5-A77F-901F4BF5A6B2}" type="presParOf" srcId="{56E45583-96DC-44B1-BF62-39ABA2882D7A}" destId="{D2543AF5-2A6F-49FC-93E8-E767D2873D9D}" srcOrd="0" destOrd="0" presId="urn:microsoft.com/office/officeart/2005/8/layout/cycle7"/>
    <dgm:cxn modelId="{A57CF1B6-614B-47AE-9F7C-BB3F6C8A1D3E}" type="presParOf" srcId="{FF61D443-A669-4094-AB6E-45A046C703E9}" destId="{7EB9BCF7-6E92-47F8-A58D-04EFE14D65A1}" srcOrd="2" destOrd="0" presId="urn:microsoft.com/office/officeart/2005/8/layout/cycle7"/>
    <dgm:cxn modelId="{4780F78A-335E-4E81-8048-570C47E53C3D}" type="presParOf" srcId="{FF61D443-A669-4094-AB6E-45A046C703E9}" destId="{B515E93D-BB9E-4A77-BEDC-2F806210DEF8}" srcOrd="3" destOrd="0" presId="urn:microsoft.com/office/officeart/2005/8/layout/cycle7"/>
    <dgm:cxn modelId="{F60351B4-8C57-47DC-B961-BD31ACED76DD}" type="presParOf" srcId="{B515E93D-BB9E-4A77-BEDC-2F806210DEF8}" destId="{D8EE3177-8C39-42FA-81B6-FA104BCCAF73}" srcOrd="0" destOrd="0" presId="urn:microsoft.com/office/officeart/2005/8/layout/cycle7"/>
    <dgm:cxn modelId="{5BB09C2E-B5C2-4B71-B3B5-B76FFE8284BC}" type="presParOf" srcId="{FF61D443-A669-4094-AB6E-45A046C703E9}" destId="{9DD66F03-5731-41E4-815D-DDD240D60853}" srcOrd="4" destOrd="0" presId="urn:microsoft.com/office/officeart/2005/8/layout/cycle7"/>
    <dgm:cxn modelId="{058A45D7-FF06-4E94-816D-4FC060F2839F}" type="presParOf" srcId="{FF61D443-A669-4094-AB6E-45A046C703E9}" destId="{49D25D05-ED52-4C05-85E2-E3FD8F6761C4}" srcOrd="5" destOrd="0" presId="urn:microsoft.com/office/officeart/2005/8/layout/cycle7"/>
    <dgm:cxn modelId="{B380F3C0-56F4-495F-A3D3-5230C6A29273}" type="presParOf" srcId="{49D25D05-ED52-4C05-85E2-E3FD8F6761C4}" destId="{9D83B9AE-E784-4BC4-9068-47C5CFD8487B}" srcOrd="0" destOrd="0" presId="urn:microsoft.com/office/officeart/2005/8/layout/cycle7"/>
    <dgm:cxn modelId="{892A39F3-8427-4A81-9149-5C43134984B3}" type="presParOf" srcId="{FF61D443-A669-4094-AB6E-45A046C703E9}" destId="{27A14808-EFAF-4952-8833-61E556890A1A}" srcOrd="6" destOrd="0" presId="urn:microsoft.com/office/officeart/2005/8/layout/cycle7"/>
    <dgm:cxn modelId="{FF5F427F-27D5-4C85-BCEB-BD471A8E65D9}" type="presParOf" srcId="{FF61D443-A669-4094-AB6E-45A046C703E9}" destId="{0E053AD8-D914-426D-B050-741C7630317A}" srcOrd="7" destOrd="0" presId="urn:microsoft.com/office/officeart/2005/8/layout/cycle7"/>
    <dgm:cxn modelId="{89F8E609-27D5-4401-975F-32463A4C098B}" type="presParOf" srcId="{0E053AD8-D914-426D-B050-741C7630317A}" destId="{6F8B493D-C615-4596-9182-A674E71196F9}" srcOrd="0" destOrd="0" presId="urn:microsoft.com/office/officeart/2005/8/layout/cycle7"/>
    <dgm:cxn modelId="{0850D318-11F8-49C4-A3AD-EAFFA2C66187}" type="presParOf" srcId="{FF61D443-A669-4094-AB6E-45A046C703E9}" destId="{070E4A8A-0AAB-46F4-9EA4-03B27EAED132}" srcOrd="8" destOrd="0" presId="urn:microsoft.com/office/officeart/2005/8/layout/cycle7"/>
    <dgm:cxn modelId="{6235F5CF-F0A8-4702-8068-282EEB1AC275}" type="presParOf" srcId="{FF61D443-A669-4094-AB6E-45A046C703E9}" destId="{240E5C21-F973-403E-9C92-C0E7314C34EC}" srcOrd="9" destOrd="0" presId="urn:microsoft.com/office/officeart/2005/8/layout/cycle7"/>
    <dgm:cxn modelId="{76B6B743-C541-4E9D-9CA6-A2FAD1195B9F}" type="presParOf" srcId="{240E5C21-F973-403E-9C92-C0E7314C34EC}" destId="{6EA326A7-5881-4467-92B2-295C2881584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81E9C-AD11-4927-9A15-B4367DF4C47E}">
      <dsp:nvSpPr>
        <dsp:cNvPr id="0" name=""/>
        <dsp:cNvSpPr/>
      </dsp:nvSpPr>
      <dsp:spPr>
        <a:xfrm>
          <a:off x="4108" y="465554"/>
          <a:ext cx="1804929" cy="15470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8A319-3084-4973-AFFA-00EC8A5896FD}">
      <dsp:nvSpPr>
        <dsp:cNvPr id="0" name=""/>
        <dsp:cNvSpPr/>
      </dsp:nvSpPr>
      <dsp:spPr>
        <a:xfrm>
          <a:off x="4108" y="1548481"/>
          <a:ext cx="1804929" cy="37128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 </a:t>
          </a:r>
          <a:r>
            <a:rPr lang="en-GB" sz="1200" kern="1200" dirty="0" err="1"/>
            <a:t>Takim</a:t>
          </a:r>
          <a:r>
            <a:rPr lang="en-GB" sz="1200" kern="1200" dirty="0"/>
            <a:t> me GNP</a:t>
          </a:r>
        </a:p>
      </dsp:txBody>
      <dsp:txXfrm>
        <a:off x="4108" y="1548481"/>
        <a:ext cx="1804929" cy="371289"/>
      </dsp:txXfrm>
    </dsp:sp>
    <dsp:sp modelId="{D3E8EB04-634F-41F9-A345-C3F280D27502}">
      <dsp:nvSpPr>
        <dsp:cNvPr id="0" name=""/>
        <dsp:cNvSpPr/>
      </dsp:nvSpPr>
      <dsp:spPr>
        <a:xfrm>
          <a:off x="1993135" y="465554"/>
          <a:ext cx="1804929" cy="154703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D972D-F0A6-4F24-ABB4-5EBFEB7DB5AF}">
      <dsp:nvSpPr>
        <dsp:cNvPr id="0" name=""/>
        <dsp:cNvSpPr/>
      </dsp:nvSpPr>
      <dsp:spPr>
        <a:xfrm>
          <a:off x="1993135" y="1548481"/>
          <a:ext cx="1804929" cy="37128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 </a:t>
          </a:r>
          <a:r>
            <a:rPr lang="en-GB" sz="1200" kern="1200" dirty="0" err="1"/>
            <a:t>Përfaqesues</a:t>
          </a:r>
          <a:r>
            <a:rPr lang="en-GB" sz="1200" kern="1200" dirty="0"/>
            <a:t> </a:t>
          </a:r>
          <a:r>
            <a:rPr lang="en-GB" sz="1200" kern="1200" dirty="0" err="1"/>
            <a:t>të</a:t>
          </a:r>
          <a:r>
            <a:rPr lang="en-GB" sz="1200" kern="1200" dirty="0"/>
            <a:t> GNP</a:t>
          </a:r>
        </a:p>
      </dsp:txBody>
      <dsp:txXfrm>
        <a:off x="1993135" y="1548481"/>
        <a:ext cx="1804929" cy="371289"/>
      </dsp:txXfrm>
    </dsp:sp>
    <dsp:sp modelId="{CE58B55C-709D-4EF5-A941-7E3C69CB7307}">
      <dsp:nvSpPr>
        <dsp:cNvPr id="0" name=""/>
        <dsp:cNvSpPr/>
      </dsp:nvSpPr>
      <dsp:spPr>
        <a:xfrm>
          <a:off x="3982162" y="465554"/>
          <a:ext cx="1804929" cy="154703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345A7-9834-4C47-9FC5-F891E9E72C49}">
      <dsp:nvSpPr>
        <dsp:cNvPr id="0" name=""/>
        <dsp:cNvSpPr/>
      </dsp:nvSpPr>
      <dsp:spPr>
        <a:xfrm>
          <a:off x="3982162" y="1548481"/>
          <a:ext cx="1804929" cy="37128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 </a:t>
          </a:r>
          <a:r>
            <a:rPr lang="en-GB" sz="1200" kern="1200" dirty="0" err="1"/>
            <a:t>Takim</a:t>
          </a:r>
          <a:r>
            <a:rPr lang="en-GB" sz="1200" kern="1200" dirty="0"/>
            <a:t> KBU ISHËM</a:t>
          </a:r>
        </a:p>
      </dsp:txBody>
      <dsp:txXfrm>
        <a:off x="3982162" y="1548481"/>
        <a:ext cx="1804929" cy="371289"/>
      </dsp:txXfrm>
    </dsp:sp>
    <dsp:sp modelId="{D4633308-4EC5-44E8-A27E-6214FE00314A}">
      <dsp:nvSpPr>
        <dsp:cNvPr id="0" name=""/>
        <dsp:cNvSpPr/>
      </dsp:nvSpPr>
      <dsp:spPr>
        <a:xfrm>
          <a:off x="4108" y="2193085"/>
          <a:ext cx="1804929" cy="154703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20B98-62DA-4611-B411-26FEF78974CA}">
      <dsp:nvSpPr>
        <dsp:cNvPr id="0" name=""/>
        <dsp:cNvSpPr/>
      </dsp:nvSpPr>
      <dsp:spPr>
        <a:xfrm>
          <a:off x="4108" y="3276012"/>
          <a:ext cx="1804929" cy="37128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Takim</a:t>
          </a:r>
          <a:r>
            <a:rPr lang="en-GB" sz="1200" kern="1200" dirty="0"/>
            <a:t> KBU ISHËM</a:t>
          </a:r>
        </a:p>
      </dsp:txBody>
      <dsp:txXfrm>
        <a:off x="4108" y="3276012"/>
        <a:ext cx="1804929" cy="371289"/>
      </dsp:txXfrm>
    </dsp:sp>
    <dsp:sp modelId="{18800C74-CC24-4CA2-9552-1FBF93983CD4}">
      <dsp:nvSpPr>
        <dsp:cNvPr id="0" name=""/>
        <dsp:cNvSpPr/>
      </dsp:nvSpPr>
      <dsp:spPr>
        <a:xfrm>
          <a:off x="1993135" y="2193085"/>
          <a:ext cx="1804929" cy="154703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A7C8A-A30B-4DDB-B6B5-A8DCACFD92E2}">
      <dsp:nvSpPr>
        <dsp:cNvPr id="0" name=""/>
        <dsp:cNvSpPr/>
      </dsp:nvSpPr>
      <dsp:spPr>
        <a:xfrm>
          <a:off x="1993135" y="3276012"/>
          <a:ext cx="1804929" cy="37128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Takim</a:t>
          </a:r>
          <a:r>
            <a:rPr lang="en-GB" sz="1200" kern="1200" dirty="0"/>
            <a:t> KBU ISHËM</a:t>
          </a:r>
        </a:p>
      </dsp:txBody>
      <dsp:txXfrm>
        <a:off x="1993135" y="3276012"/>
        <a:ext cx="1804929" cy="371289"/>
      </dsp:txXfrm>
    </dsp:sp>
    <dsp:sp modelId="{852294CF-CA3C-447A-8EC0-F84C2AC96045}">
      <dsp:nvSpPr>
        <dsp:cNvPr id="0" name=""/>
        <dsp:cNvSpPr/>
      </dsp:nvSpPr>
      <dsp:spPr>
        <a:xfrm>
          <a:off x="3982162" y="2193085"/>
          <a:ext cx="1804929" cy="1547037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D0D4B-329F-4DF6-9E13-2B16C0933213}">
      <dsp:nvSpPr>
        <dsp:cNvPr id="0" name=""/>
        <dsp:cNvSpPr/>
      </dsp:nvSpPr>
      <dsp:spPr>
        <a:xfrm>
          <a:off x="3982162" y="3276012"/>
          <a:ext cx="1804929" cy="37128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Takim</a:t>
          </a:r>
          <a:r>
            <a:rPr lang="en-GB" sz="1200" kern="1200" dirty="0"/>
            <a:t> KBU ERZEN</a:t>
          </a:r>
        </a:p>
      </dsp:txBody>
      <dsp:txXfrm>
        <a:off x="3982162" y="3276012"/>
        <a:ext cx="1804929" cy="371289"/>
      </dsp:txXfrm>
    </dsp:sp>
    <dsp:sp modelId="{80199B6D-B570-45C3-89F3-FAC743AFA83D}">
      <dsp:nvSpPr>
        <dsp:cNvPr id="0" name=""/>
        <dsp:cNvSpPr/>
      </dsp:nvSpPr>
      <dsp:spPr>
        <a:xfrm>
          <a:off x="998622" y="3920616"/>
          <a:ext cx="1804929" cy="1547037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641D1-D2A1-4A1D-B93A-093588AAF02C}">
      <dsp:nvSpPr>
        <dsp:cNvPr id="0" name=""/>
        <dsp:cNvSpPr/>
      </dsp:nvSpPr>
      <dsp:spPr>
        <a:xfrm>
          <a:off x="998622" y="5003542"/>
          <a:ext cx="1804929" cy="37128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Takim</a:t>
          </a:r>
          <a:r>
            <a:rPr lang="en-GB" sz="1200" kern="1200" dirty="0"/>
            <a:t> KBU ERZEN</a:t>
          </a:r>
        </a:p>
      </dsp:txBody>
      <dsp:txXfrm>
        <a:off x="998622" y="5003542"/>
        <a:ext cx="1804929" cy="371289"/>
      </dsp:txXfrm>
    </dsp:sp>
    <dsp:sp modelId="{23EC60D2-AEF8-45F7-8B7B-BDF7C769F849}">
      <dsp:nvSpPr>
        <dsp:cNvPr id="0" name=""/>
        <dsp:cNvSpPr/>
      </dsp:nvSpPr>
      <dsp:spPr>
        <a:xfrm>
          <a:off x="2987648" y="3920616"/>
          <a:ext cx="1804929" cy="1547037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C4A25-EB3E-4007-9716-187A55CD81AE}">
      <dsp:nvSpPr>
        <dsp:cNvPr id="0" name=""/>
        <dsp:cNvSpPr/>
      </dsp:nvSpPr>
      <dsp:spPr>
        <a:xfrm>
          <a:off x="2987648" y="5003542"/>
          <a:ext cx="1804929" cy="37128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Takim</a:t>
          </a:r>
          <a:r>
            <a:rPr lang="en-GB" sz="1200" kern="1200" dirty="0"/>
            <a:t> KBU ERZEN</a:t>
          </a:r>
        </a:p>
      </dsp:txBody>
      <dsp:txXfrm>
        <a:off x="2987648" y="5003542"/>
        <a:ext cx="1804929" cy="37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5BC34-B75B-4B59-838F-3B411191B546}">
      <dsp:nvSpPr>
        <dsp:cNvPr id="0" name=""/>
        <dsp:cNvSpPr/>
      </dsp:nvSpPr>
      <dsp:spPr>
        <a:xfrm>
          <a:off x="2415527" y="2316"/>
          <a:ext cx="1531646" cy="7658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/>
            <a:t>Përdorimi</a:t>
          </a:r>
          <a:r>
            <a:rPr lang="en-GB" sz="1200" b="1" kern="1200" dirty="0"/>
            <a:t> </a:t>
          </a:r>
          <a:r>
            <a:rPr lang="en-GB" sz="1200" b="1" kern="1200" dirty="0" err="1"/>
            <a:t>i</a:t>
          </a:r>
          <a:r>
            <a:rPr lang="en-GB" sz="1200" b="1" kern="1200" dirty="0"/>
            <a:t> </a:t>
          </a:r>
          <a:r>
            <a:rPr lang="en-GB" sz="1200" b="1" kern="1200"/>
            <a:t>Qëndrueshëm </a:t>
          </a:r>
          <a:r>
            <a:rPr lang="en-GB" sz="1200" b="1" kern="1200" dirty="0" err="1"/>
            <a:t>i</a:t>
          </a:r>
          <a:r>
            <a:rPr lang="en-GB" sz="1200" b="1" kern="1200" dirty="0"/>
            <a:t> BU</a:t>
          </a:r>
          <a:endParaRPr lang="en-GB" sz="1200" kern="1200" dirty="0"/>
        </a:p>
      </dsp:txBody>
      <dsp:txXfrm>
        <a:off x="2437957" y="24746"/>
        <a:ext cx="1486786" cy="720963"/>
      </dsp:txXfrm>
    </dsp:sp>
    <dsp:sp modelId="{56E45583-96DC-44B1-BF62-39ABA2882D7A}">
      <dsp:nvSpPr>
        <dsp:cNvPr id="0" name=""/>
        <dsp:cNvSpPr/>
      </dsp:nvSpPr>
      <dsp:spPr>
        <a:xfrm rot="2160000">
          <a:off x="3805421" y="995099"/>
          <a:ext cx="799613" cy="2680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885832" y="1048707"/>
        <a:ext cx="638791" cy="160822"/>
      </dsp:txXfrm>
    </dsp:sp>
    <dsp:sp modelId="{7EB9BCF7-6E92-47F8-A58D-04EFE14D65A1}">
      <dsp:nvSpPr>
        <dsp:cNvPr id="0" name=""/>
        <dsp:cNvSpPr/>
      </dsp:nvSpPr>
      <dsp:spPr>
        <a:xfrm>
          <a:off x="4463282" y="1490097"/>
          <a:ext cx="1531646" cy="765823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/>
            <a:t>Minimizimi</a:t>
          </a:r>
          <a:r>
            <a:rPr lang="en-GB" sz="1200" b="1" kern="1200" dirty="0"/>
            <a:t> </a:t>
          </a:r>
          <a:r>
            <a:rPr lang="en-GB" sz="1200" b="1" kern="1200" dirty="0" err="1"/>
            <a:t>i</a:t>
          </a:r>
          <a:r>
            <a:rPr lang="en-GB" sz="1200" b="1" kern="1200" dirty="0"/>
            <a:t> </a:t>
          </a:r>
          <a:r>
            <a:rPr lang="en-GB" sz="1200" b="1" kern="1200" dirty="0" err="1"/>
            <a:t>Konflikteve</a:t>
          </a:r>
          <a:r>
            <a:rPr lang="en-GB" sz="1200" b="1" kern="1200" dirty="0"/>
            <a:t> </a:t>
          </a:r>
          <a:r>
            <a:rPr lang="en-GB" sz="1200" b="1" kern="1200" dirty="0" err="1"/>
            <a:t>në</a:t>
          </a:r>
          <a:r>
            <a:rPr lang="en-GB" sz="1200" b="1" kern="1200" dirty="0"/>
            <a:t> </a:t>
          </a:r>
          <a:r>
            <a:rPr lang="en-GB" sz="1200" b="1" kern="1200" dirty="0" err="1"/>
            <a:t>përdorim</a:t>
          </a:r>
          <a:endParaRPr lang="en-GB" sz="1200" kern="1200" dirty="0"/>
        </a:p>
      </dsp:txBody>
      <dsp:txXfrm>
        <a:off x="4485712" y="1512527"/>
        <a:ext cx="1486786" cy="720963"/>
      </dsp:txXfrm>
    </dsp:sp>
    <dsp:sp modelId="{B515E93D-BB9E-4A77-BEDC-2F806210DEF8}">
      <dsp:nvSpPr>
        <dsp:cNvPr id="0" name=""/>
        <dsp:cNvSpPr/>
      </dsp:nvSpPr>
      <dsp:spPr>
        <a:xfrm rot="6480000">
          <a:off x="4438212" y="2942629"/>
          <a:ext cx="799613" cy="2680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4518623" y="2996237"/>
        <a:ext cx="638791" cy="160822"/>
      </dsp:txXfrm>
    </dsp:sp>
    <dsp:sp modelId="{9DD66F03-5731-41E4-815D-DDD240D60853}">
      <dsp:nvSpPr>
        <dsp:cNvPr id="0" name=""/>
        <dsp:cNvSpPr/>
      </dsp:nvSpPr>
      <dsp:spPr>
        <a:xfrm>
          <a:off x="3681109" y="3897377"/>
          <a:ext cx="1531646" cy="76582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/>
            <a:t>Shpërndarja</a:t>
          </a:r>
          <a:r>
            <a:rPr lang="en-GB" sz="1200" b="1" kern="1200" dirty="0"/>
            <a:t> e </a:t>
          </a:r>
          <a:r>
            <a:rPr lang="en-GB" sz="1200" b="1" kern="1200" dirty="0" err="1"/>
            <a:t>informacionit</a:t>
          </a:r>
          <a:r>
            <a:rPr lang="en-GB" sz="1200" b="1" kern="1200" dirty="0"/>
            <a:t>  </a:t>
          </a:r>
          <a:r>
            <a:rPr lang="en-GB" sz="1200" b="1" kern="1200" dirty="0" err="1"/>
            <a:t>dhe</a:t>
          </a:r>
          <a:r>
            <a:rPr lang="en-GB" sz="1200" b="1" kern="1200" dirty="0"/>
            <a:t> </a:t>
          </a:r>
          <a:r>
            <a:rPr lang="en-GB" sz="1200" b="1" kern="1200" dirty="0" err="1"/>
            <a:t>Monitorimi</a:t>
          </a:r>
          <a:endParaRPr lang="en-GB" sz="1200" kern="1200" dirty="0"/>
        </a:p>
      </dsp:txBody>
      <dsp:txXfrm>
        <a:off x="3703539" y="3919807"/>
        <a:ext cx="1486786" cy="720963"/>
      </dsp:txXfrm>
    </dsp:sp>
    <dsp:sp modelId="{49D25D05-ED52-4C05-85E2-E3FD8F6761C4}">
      <dsp:nvSpPr>
        <dsp:cNvPr id="0" name=""/>
        <dsp:cNvSpPr/>
      </dsp:nvSpPr>
      <dsp:spPr>
        <a:xfrm rot="10800000">
          <a:off x="2781544" y="4146269"/>
          <a:ext cx="799613" cy="2680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2861955" y="4199877"/>
        <a:ext cx="638791" cy="160822"/>
      </dsp:txXfrm>
    </dsp:sp>
    <dsp:sp modelId="{27A14808-EFAF-4952-8833-61E556890A1A}">
      <dsp:nvSpPr>
        <dsp:cNvPr id="0" name=""/>
        <dsp:cNvSpPr/>
      </dsp:nvSpPr>
      <dsp:spPr>
        <a:xfrm>
          <a:off x="1149945" y="3897377"/>
          <a:ext cx="1531646" cy="765823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/>
            <a:t>Ndarja</a:t>
          </a:r>
          <a:r>
            <a:rPr lang="en-GB" sz="1200" b="1" kern="1200" dirty="0"/>
            <a:t> e </a:t>
          </a:r>
          <a:r>
            <a:rPr lang="en-GB" sz="1200" b="1" kern="1200" dirty="0" err="1"/>
            <a:t>Përgjegjësive</a:t>
          </a:r>
          <a:r>
            <a:rPr lang="en-GB" sz="1200" b="1" kern="1200" dirty="0"/>
            <a:t> </a:t>
          </a:r>
          <a:r>
            <a:rPr lang="en-GB" sz="1200" b="1" kern="1200" dirty="0" err="1"/>
            <a:t>dhe</a:t>
          </a:r>
          <a:r>
            <a:rPr lang="en-GB" sz="1200" b="1" kern="1200" dirty="0"/>
            <a:t> </a:t>
          </a:r>
          <a:r>
            <a:rPr lang="en-GB" sz="1200" b="1" kern="1200" dirty="0" err="1"/>
            <a:t>Detyrave</a:t>
          </a:r>
          <a:endParaRPr lang="en-GB" sz="1200" kern="1200" dirty="0"/>
        </a:p>
      </dsp:txBody>
      <dsp:txXfrm>
        <a:off x="1172375" y="3919807"/>
        <a:ext cx="1486786" cy="720963"/>
      </dsp:txXfrm>
    </dsp:sp>
    <dsp:sp modelId="{0E053AD8-D914-426D-B050-741C7630317A}">
      <dsp:nvSpPr>
        <dsp:cNvPr id="0" name=""/>
        <dsp:cNvSpPr/>
      </dsp:nvSpPr>
      <dsp:spPr>
        <a:xfrm rot="15120000">
          <a:off x="1124875" y="2942629"/>
          <a:ext cx="799613" cy="2680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1205286" y="2996237"/>
        <a:ext cx="638791" cy="160822"/>
      </dsp:txXfrm>
    </dsp:sp>
    <dsp:sp modelId="{070E4A8A-0AAB-46F4-9EA4-03B27EAED132}">
      <dsp:nvSpPr>
        <dsp:cNvPr id="0" name=""/>
        <dsp:cNvSpPr/>
      </dsp:nvSpPr>
      <dsp:spPr>
        <a:xfrm>
          <a:off x="367773" y="1490097"/>
          <a:ext cx="1531646" cy="76582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/>
            <a:t>Përfshirja</a:t>
          </a:r>
          <a:r>
            <a:rPr lang="en-GB" sz="1200" b="1" kern="1200" dirty="0"/>
            <a:t> e </a:t>
          </a:r>
          <a:r>
            <a:rPr lang="en-GB" sz="1200" b="1" kern="1200" dirty="0" err="1"/>
            <a:t>Komuniteteve</a:t>
          </a:r>
          <a:r>
            <a:rPr lang="en-GB" sz="1200" b="1" kern="1200" dirty="0"/>
            <a:t> </a:t>
          </a:r>
          <a:r>
            <a:rPr lang="en-GB" sz="1200" b="1" kern="1200" dirty="0" err="1"/>
            <a:t>Lokale</a:t>
          </a:r>
          <a:endParaRPr lang="en-GB" sz="1200" kern="1200" dirty="0"/>
        </a:p>
      </dsp:txBody>
      <dsp:txXfrm>
        <a:off x="390203" y="1512527"/>
        <a:ext cx="1486786" cy="720963"/>
      </dsp:txXfrm>
    </dsp:sp>
    <dsp:sp modelId="{240E5C21-F973-403E-9C92-C0E7314C34EC}">
      <dsp:nvSpPr>
        <dsp:cNvPr id="0" name=""/>
        <dsp:cNvSpPr/>
      </dsp:nvSpPr>
      <dsp:spPr>
        <a:xfrm rot="19440000">
          <a:off x="1757666" y="995099"/>
          <a:ext cx="799613" cy="2680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838077" y="1048707"/>
        <a:ext cx="638791" cy="160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EB0EC-69F4-46FF-9319-F440EF133962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1C315-F1B5-48D6-91D3-3372FD62D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74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C315-F1B5-48D6-91D3-3372FD62DD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77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C315-F1B5-48D6-91D3-3372FD62DD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7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1C315-F1B5-48D6-91D3-3372FD62DD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1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Grupet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GNP:</a:t>
            </a:r>
          </a:p>
          <a:p>
            <a:pPr marL="228600" indent="-228600">
              <a:buAutoNum type="arabicPeriod"/>
            </a:pP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monitorimin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shkembimin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dhenave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Grupi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presionet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analizen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ndikimieve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AutoNum type="arabicPeriod"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Grupi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biodiversitetin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Grupi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ndryshimet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klinatike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menaxhimin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rrezikut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permbytjet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1C315-F1B5-48D6-91D3-3372FD62DD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32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1C315-F1B5-48D6-91D3-3372FD62DD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8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b="0" i="0" u="none" strike="noStrike" cap="none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1C315-F1B5-48D6-91D3-3372FD62DD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1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VKM 696 </a:t>
            </a:r>
            <a:r>
              <a:rPr lang="en-US" dirty="0" err="1"/>
              <a:t>dt</a:t>
            </a:r>
            <a:r>
              <a:rPr lang="en-US" dirty="0"/>
              <a:t>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30.10.2019 PËR PËRCAKTIMIN E KUFIJVE TERRITORIALË, HIDROGRAFIKË TË BASENEVE UJORE NË REPUBLIKËN E SHQIPËRISË DHE TË QENDRËS E PËRBËRJES SË KËSHILLIT TË SECILIT PREJ TYRE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1C315-F1B5-48D6-91D3-3372FD62DD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88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1C315-F1B5-48D6-91D3-3372FD62DD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43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1C315-F1B5-48D6-91D3-3372FD62DD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910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Keto masa jane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permbledhje</a:t>
            </a:r>
            <a:r>
              <a:rPr lang="en-US" dirty="0"/>
              <a:t> e </a:t>
            </a:r>
            <a:r>
              <a:rPr lang="en-US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gjithave</a:t>
            </a:r>
            <a:r>
              <a:rPr lang="en-US" baseline="0" dirty="0"/>
              <a:t>, </a:t>
            </a:r>
            <a:r>
              <a:rPr lang="en-US" baseline="0" dirty="0" err="1"/>
              <a:t>pasi</a:t>
            </a:r>
            <a:r>
              <a:rPr lang="en-US" baseline="0" dirty="0"/>
              <a:t> </a:t>
            </a:r>
            <a:r>
              <a:rPr lang="en-US" baseline="0" dirty="0" err="1"/>
              <a:t>secili</a:t>
            </a:r>
            <a:r>
              <a:rPr lang="en-US" baseline="0" dirty="0"/>
              <a:t> plan </a:t>
            </a:r>
            <a:r>
              <a:rPr lang="en-US" baseline="0" dirty="0" err="1"/>
              <a:t>ka</a:t>
            </a:r>
            <a:r>
              <a:rPr lang="en-US" baseline="0" dirty="0"/>
              <a:t> </a:t>
            </a:r>
            <a:r>
              <a:rPr lang="en-US" baseline="0" dirty="0" err="1"/>
              <a:t>masat</a:t>
            </a:r>
            <a:r>
              <a:rPr lang="en-US" baseline="0" dirty="0"/>
              <a:t> </a:t>
            </a:r>
            <a:r>
              <a:rPr lang="en-US" baseline="0" dirty="0" err="1"/>
              <a:t>specifike</a:t>
            </a:r>
            <a:r>
              <a:rPr lang="en-US" baseline="0" dirty="0"/>
              <a:t> </a:t>
            </a:r>
            <a:r>
              <a:rPr lang="en-US" baseline="0" dirty="0" err="1"/>
              <a:t>sipas</a:t>
            </a:r>
            <a:r>
              <a:rPr lang="en-US" baseline="0" dirty="0"/>
              <a:t> </a:t>
            </a:r>
            <a:r>
              <a:rPr lang="en-US" baseline="0" dirty="0" err="1"/>
              <a:t>problemeve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ndryshme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1C315-F1B5-48D6-91D3-3372FD62DD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24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D01B-B537-4FE3-AEE5-C338104C02BD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986A-FC0F-4AEC-965E-363D7A4E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2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D01B-B537-4FE3-AEE5-C338104C02BD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986A-FC0F-4AEC-965E-363D7A4E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4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D01B-B537-4FE3-AEE5-C338104C02BD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986A-FC0F-4AEC-965E-363D7A4E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6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3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31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6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78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1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0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17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1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D01B-B537-4FE3-AEE5-C338104C02BD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986A-FC0F-4AEC-965E-363D7A4E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61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15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95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4D45-96B1-4D34-AE3B-09E99242973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8B8-0CA5-4CEA-99E7-662A460060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1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D01B-B537-4FE3-AEE5-C338104C02BD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986A-FC0F-4AEC-965E-363D7A4E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00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D01B-B537-4FE3-AEE5-C338104C02BD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986A-FC0F-4AEC-965E-363D7A4E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0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D01B-B537-4FE3-AEE5-C338104C02BD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986A-FC0F-4AEC-965E-363D7A4E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5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D01B-B537-4FE3-AEE5-C338104C02BD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986A-FC0F-4AEC-965E-363D7A4E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D01B-B537-4FE3-AEE5-C338104C02BD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986A-FC0F-4AEC-965E-363D7A4E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5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D01B-B537-4FE3-AEE5-C338104C02BD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986A-FC0F-4AEC-965E-363D7A4E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D01B-B537-4FE3-AEE5-C338104C02BD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4986A-FC0F-4AEC-965E-363D7A4E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33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D01B-B537-4FE3-AEE5-C338104C02BD}" type="datetimeFigureOut">
              <a:rPr lang="en-GB" smtClean="0"/>
              <a:t>05/10/2023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4986A-FC0F-4AEC-965E-363D7A4ED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3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4D45-96B1-4D34-AE3B-09E99242973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818B8-0CA5-4CEA-99E7-662A460060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6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mbu.gov.a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mbu.gov.a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3999" y="3123596"/>
            <a:ext cx="9753599" cy="2240963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AGJENCIA E MENAXHIMIT TË BURIMEVE UJORE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06028" y="4604892"/>
            <a:ext cx="9683115" cy="1655762"/>
          </a:xfrm>
        </p:spPr>
        <p:txBody>
          <a:bodyPr anchor="t">
            <a:normAutofit/>
          </a:bodyPr>
          <a:lstStyle/>
          <a:p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Aktet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 e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miratimit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 të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Planeve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 të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Menaxhimit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 të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Baseneve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Ujore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Ishëm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dhe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Erzen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 2024-2029</a:t>
            </a:r>
            <a:endParaRPr lang="sv-SE" sz="1600" b="1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5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Tetor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 2023</a:t>
            </a: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Arduen Karagjozi</a:t>
            </a:r>
          </a:p>
          <a:p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Drejtor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,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Drejtoria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 e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Menaxhimit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latin typeface="Bahnschrift Light" panose="020B0502040204020203" pitchFamily="34" charset="0"/>
              </a:rPr>
              <a:t>Strategjik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9005" y="6182835"/>
            <a:ext cx="1279083" cy="67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630B00-8689-BF0A-E632-E348269E02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93" y="6260654"/>
            <a:ext cx="1384026" cy="59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29" y="6182835"/>
            <a:ext cx="1343703" cy="6609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496" y="399432"/>
            <a:ext cx="9720445" cy="31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9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2060"/>
                </a:solidFill>
              </a:rPr>
              <a:t>Faleminderit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për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vëmendjen</a:t>
            </a:r>
            <a:r>
              <a:rPr lang="en-GB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1600" dirty="0" err="1"/>
              <a:t>Pyetje</a:t>
            </a:r>
            <a:r>
              <a:rPr lang="en-GB" sz="1600" dirty="0"/>
              <a:t>?</a:t>
            </a:r>
          </a:p>
          <a:p>
            <a:r>
              <a:rPr lang="en-GB" sz="1600" dirty="0" err="1"/>
              <a:t>Për</a:t>
            </a:r>
            <a:r>
              <a:rPr lang="en-GB" sz="1600" dirty="0"/>
              <a:t> </a:t>
            </a:r>
            <a:r>
              <a:rPr lang="en-GB" sz="1600" dirty="0" err="1"/>
              <a:t>më</a:t>
            </a:r>
            <a:r>
              <a:rPr lang="en-GB" sz="1600" dirty="0"/>
              <a:t> </a:t>
            </a:r>
            <a:r>
              <a:rPr lang="en-GB" sz="1600" dirty="0" err="1"/>
              <a:t>shumë</a:t>
            </a:r>
            <a:r>
              <a:rPr lang="en-GB" sz="1600" dirty="0"/>
              <a:t> </a:t>
            </a:r>
            <a:r>
              <a:rPr lang="en-GB" sz="1600" dirty="0" err="1"/>
              <a:t>informacion</a:t>
            </a:r>
            <a:r>
              <a:rPr lang="en-GB" sz="1600" dirty="0"/>
              <a:t>, </a:t>
            </a:r>
            <a:r>
              <a:rPr lang="en-GB" sz="1600" dirty="0" err="1"/>
              <a:t>mund</a:t>
            </a:r>
            <a:r>
              <a:rPr lang="en-GB" sz="1600" dirty="0"/>
              <a:t> </a:t>
            </a:r>
            <a:r>
              <a:rPr lang="en-GB" sz="1600" dirty="0" err="1"/>
              <a:t>të</a:t>
            </a:r>
            <a:r>
              <a:rPr lang="en-GB" sz="1600" dirty="0"/>
              <a:t> </a:t>
            </a:r>
            <a:r>
              <a:rPr lang="en-GB" sz="1600" dirty="0" err="1"/>
              <a:t>shkruani</a:t>
            </a:r>
            <a:r>
              <a:rPr lang="en-GB" sz="1600" dirty="0"/>
              <a:t>:</a:t>
            </a:r>
          </a:p>
          <a:p>
            <a:r>
              <a:rPr lang="en-GB" sz="1600" dirty="0" err="1"/>
              <a:t>Agjencia</a:t>
            </a:r>
            <a:r>
              <a:rPr lang="en-GB" sz="1600" dirty="0"/>
              <a:t> e </a:t>
            </a:r>
            <a:r>
              <a:rPr lang="en-GB" sz="1600" dirty="0" err="1"/>
              <a:t>Menaxhimit</a:t>
            </a:r>
            <a:r>
              <a:rPr lang="en-GB" sz="1600" dirty="0"/>
              <a:t> </a:t>
            </a:r>
            <a:r>
              <a:rPr lang="en-GB" sz="1600" dirty="0" err="1"/>
              <a:t>të</a:t>
            </a:r>
            <a:r>
              <a:rPr lang="en-GB" sz="1600" dirty="0"/>
              <a:t> </a:t>
            </a:r>
            <a:r>
              <a:rPr lang="en-GB" sz="1600" dirty="0" err="1"/>
              <a:t>Burimeve</a:t>
            </a:r>
            <a:r>
              <a:rPr lang="en-GB" sz="1600" dirty="0"/>
              <a:t> </a:t>
            </a:r>
            <a:r>
              <a:rPr lang="en-GB" sz="1600" dirty="0" err="1"/>
              <a:t>Ujore</a:t>
            </a:r>
            <a:r>
              <a:rPr lang="en-GB" sz="1600" dirty="0"/>
              <a:t> – </a:t>
            </a:r>
            <a:r>
              <a:rPr lang="en-GB" sz="1600" dirty="0" err="1"/>
              <a:t>Adresa</a:t>
            </a:r>
            <a:r>
              <a:rPr lang="en-GB" sz="1600" dirty="0"/>
              <a:t>: </a:t>
            </a:r>
            <a:r>
              <a:rPr lang="en-GB" sz="1600" dirty="0" err="1"/>
              <a:t>Bulevardi</a:t>
            </a:r>
            <a:r>
              <a:rPr lang="en-GB" sz="1600" dirty="0"/>
              <a:t> “Zhan </a:t>
            </a:r>
            <a:r>
              <a:rPr lang="en-GB" sz="1600" dirty="0" err="1"/>
              <a:t>D’Ark</a:t>
            </a:r>
            <a:r>
              <a:rPr lang="en-GB" sz="1600" dirty="0"/>
              <a:t>”, </a:t>
            </a:r>
            <a:r>
              <a:rPr lang="en-GB" sz="1600" dirty="0" err="1"/>
              <a:t>Pasuria</a:t>
            </a:r>
            <a:r>
              <a:rPr lang="en-GB" sz="1600" dirty="0"/>
              <a:t> nr. 33, </a:t>
            </a:r>
            <a:r>
              <a:rPr lang="en-GB" sz="1600" dirty="0" err="1"/>
              <a:t>Shtëpia</a:t>
            </a:r>
            <a:r>
              <a:rPr lang="en-GB" sz="1600" dirty="0"/>
              <a:t> e </a:t>
            </a:r>
            <a:r>
              <a:rPr lang="en-GB" sz="1600" dirty="0" err="1"/>
              <a:t>Ushtarëve</a:t>
            </a:r>
            <a:r>
              <a:rPr lang="en-GB" sz="1600" dirty="0"/>
              <a:t>, </a:t>
            </a:r>
            <a:r>
              <a:rPr lang="en-GB" sz="1600" dirty="0" err="1"/>
              <a:t>Tiranë</a:t>
            </a:r>
            <a:endParaRPr lang="en-GB" sz="1600" dirty="0"/>
          </a:p>
          <a:p>
            <a:r>
              <a:rPr lang="en-GB" sz="1600" dirty="0"/>
              <a:t>Email: </a:t>
            </a:r>
            <a:r>
              <a:rPr lang="en-GB" sz="1600" dirty="0">
                <a:hlinkClick r:id="rId3"/>
              </a:rPr>
              <a:t>info@ambu.gov.al</a:t>
            </a:r>
            <a:r>
              <a:rPr lang="en-GB" sz="1600" dirty="0"/>
              <a:t>   			web: </a:t>
            </a:r>
            <a:r>
              <a:rPr lang="en-GB" sz="1600" dirty="0">
                <a:hlinkClick r:id="rId4"/>
              </a:rPr>
              <a:t>www.ambu.gov.al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419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C25B-047E-AE17-3512-45A96F2D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	PLANET E MENAXHIMIT TË BASENEVE UJORE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3387" y="1595336"/>
            <a:ext cx="5973760" cy="32478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 err="1">
                <a:solidFill>
                  <a:srgbClr val="002060"/>
                </a:solidFill>
              </a:rPr>
              <a:t>Sipas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Direktivës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Kuadër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të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n-GB" sz="2000" dirty="0" err="1">
                <a:solidFill>
                  <a:srgbClr val="002060"/>
                </a:solidFill>
              </a:rPr>
              <a:t>Ujit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br>
              <a:rPr lang="en-GB" sz="2000" dirty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002060"/>
                </a:solidFill>
              </a:rPr>
              <a:t>(2000/60/EC on Water Frame Directive)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i="1" dirty="0">
                <a:solidFill>
                  <a:srgbClr val="002060"/>
                </a:solidFill>
              </a:rPr>
              <a:t>“</a:t>
            </a:r>
            <a:r>
              <a:rPr lang="en-GB" sz="2000" i="1" dirty="0" err="1">
                <a:solidFill>
                  <a:srgbClr val="002060"/>
                </a:solidFill>
              </a:rPr>
              <a:t>Plani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i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Menaxhimit</a:t>
            </a:r>
            <a:r>
              <a:rPr lang="en-GB" sz="2000" i="1" dirty="0">
                <a:solidFill>
                  <a:srgbClr val="002060"/>
                </a:solidFill>
              </a:rPr>
              <a:t> të </a:t>
            </a:r>
            <a:r>
              <a:rPr lang="en-GB" sz="2000" i="1" dirty="0" err="1">
                <a:solidFill>
                  <a:srgbClr val="002060"/>
                </a:solidFill>
              </a:rPr>
              <a:t>Basenit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Ujor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është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një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dokument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kuadër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i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orientuar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drejt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veprimeve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që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përshkruhen</a:t>
            </a:r>
            <a:r>
              <a:rPr lang="en-GB" sz="2000" i="1" dirty="0">
                <a:solidFill>
                  <a:srgbClr val="002060"/>
                </a:solidFill>
              </a:rPr>
              <a:t> se </a:t>
            </a:r>
            <a:r>
              <a:rPr lang="en-GB" sz="2000" i="1" dirty="0" err="1">
                <a:solidFill>
                  <a:srgbClr val="002060"/>
                </a:solidFill>
              </a:rPr>
              <a:t>si</a:t>
            </a:r>
            <a:r>
              <a:rPr lang="en-GB" sz="2000" i="1" dirty="0">
                <a:solidFill>
                  <a:srgbClr val="002060"/>
                </a:solidFill>
              </a:rPr>
              <a:t> duhet të </a:t>
            </a:r>
            <a:r>
              <a:rPr lang="en-GB" sz="2000" i="1" dirty="0" err="1">
                <a:solidFill>
                  <a:srgbClr val="002060"/>
                </a:solidFill>
              </a:rPr>
              <a:t>zhvillohen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dhe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menaxhohen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burimet</a:t>
            </a:r>
            <a:r>
              <a:rPr lang="en-GB" sz="2000" i="1" dirty="0">
                <a:solidFill>
                  <a:srgbClr val="002060"/>
                </a:solidFill>
              </a:rPr>
              <a:t> e </a:t>
            </a:r>
            <a:r>
              <a:rPr lang="en-GB" sz="2000" i="1" dirty="0" err="1">
                <a:solidFill>
                  <a:srgbClr val="002060"/>
                </a:solidFill>
              </a:rPr>
              <a:t>ujit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dhe</a:t>
            </a:r>
            <a:r>
              <a:rPr lang="en-GB" sz="2000" i="1" dirty="0">
                <a:solidFill>
                  <a:srgbClr val="002060"/>
                </a:solidFill>
              </a:rPr>
              <a:t> në të </a:t>
            </a:r>
            <a:r>
              <a:rPr lang="en-GB" sz="2000" i="1" dirty="0" err="1">
                <a:solidFill>
                  <a:srgbClr val="002060"/>
                </a:solidFill>
              </a:rPr>
              <a:t>gjithë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basenin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ujor</a:t>
            </a:r>
            <a:r>
              <a:rPr lang="en-GB" sz="2000" i="1" dirty="0">
                <a:solidFill>
                  <a:srgbClr val="002060"/>
                </a:solidFill>
              </a:rPr>
              <a:t> apo në </a:t>
            </a:r>
            <a:r>
              <a:rPr lang="en-GB" sz="2000" i="1" dirty="0" err="1">
                <a:solidFill>
                  <a:srgbClr val="002060"/>
                </a:solidFill>
              </a:rPr>
              <a:t>një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zonë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ujëmbledhëse</a:t>
            </a:r>
            <a:r>
              <a:rPr lang="en-GB" sz="2000" i="1" dirty="0">
                <a:solidFill>
                  <a:srgbClr val="002060"/>
                </a:solidFill>
              </a:rPr>
              <a:t> të </a:t>
            </a:r>
            <a:r>
              <a:rPr lang="en-GB" sz="2000" i="1" dirty="0" err="1">
                <a:solidFill>
                  <a:srgbClr val="002060"/>
                </a:solidFill>
              </a:rPr>
              <a:t>përcaktuar</a:t>
            </a:r>
            <a:r>
              <a:rPr lang="en-GB" sz="2000" i="1" dirty="0">
                <a:solidFill>
                  <a:srgbClr val="002060"/>
                </a:solidFill>
              </a:rPr>
              <a:t> në </a:t>
            </a:r>
            <a:r>
              <a:rPr lang="en-GB" sz="2000" i="1" dirty="0" err="1">
                <a:solidFill>
                  <a:srgbClr val="002060"/>
                </a:solidFill>
              </a:rPr>
              <a:t>mënyrë</a:t>
            </a:r>
            <a:r>
              <a:rPr lang="en-GB" sz="2000" i="1" dirty="0">
                <a:solidFill>
                  <a:srgbClr val="002060"/>
                </a:solidFill>
              </a:rPr>
              <a:t> </a:t>
            </a:r>
            <a:r>
              <a:rPr lang="en-GB" sz="2000" i="1" dirty="0" err="1">
                <a:solidFill>
                  <a:srgbClr val="002060"/>
                </a:solidFill>
              </a:rPr>
              <a:t>specifike</a:t>
            </a:r>
            <a:r>
              <a:rPr lang="en-GB" sz="2000" i="1" dirty="0">
                <a:solidFill>
                  <a:srgbClr val="002060"/>
                </a:solidFill>
              </a:rPr>
              <a:t>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t="1241" r="15639" b="2170"/>
          <a:stretch/>
        </p:blipFill>
        <p:spPr>
          <a:xfrm>
            <a:off x="7897229" y="516415"/>
            <a:ext cx="2996830" cy="6178386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6288F81-67E4-4A28-83D3-0FE3E7E00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210399"/>
              </p:ext>
            </p:extLst>
          </p:nvPr>
        </p:nvGraphicFramePr>
        <p:xfrm>
          <a:off x="11220879" y="2049589"/>
          <a:ext cx="975732" cy="112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AD0E924-4C64-423E-9D35-A87EA1B38511}"/>
              </a:ext>
            </a:extLst>
          </p:cNvPr>
          <p:cNvSpPr txBox="1"/>
          <p:nvPr/>
        </p:nvSpPr>
        <p:spPr>
          <a:xfrm>
            <a:off x="11401761" y="2425951"/>
            <a:ext cx="7200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09C0DC-5627-4F7C-9EEF-1C956071DF0D}"/>
              </a:ext>
            </a:extLst>
          </p:cNvPr>
          <p:cNvCxnSpPr>
            <a:cxnSpLocks/>
          </p:cNvCxnSpPr>
          <p:nvPr/>
        </p:nvCxnSpPr>
        <p:spPr>
          <a:xfrm flipV="1">
            <a:off x="9804968" y="2694318"/>
            <a:ext cx="1522023" cy="331615"/>
          </a:xfrm>
          <a:prstGeom prst="straightConnector1">
            <a:avLst/>
          </a:prstGeom>
          <a:ln w="190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585BFCB-F4A3-42D7-A898-C33C96D6BB05}"/>
              </a:ext>
            </a:extLst>
          </p:cNvPr>
          <p:cNvSpPr/>
          <p:nvPr/>
        </p:nvSpPr>
        <p:spPr>
          <a:xfrm rot="1651557">
            <a:off x="8741912" y="2933489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85BFCB-F4A3-42D7-A898-C33C96D6BB05}"/>
              </a:ext>
            </a:extLst>
          </p:cNvPr>
          <p:cNvSpPr/>
          <p:nvPr/>
        </p:nvSpPr>
        <p:spPr>
          <a:xfrm rot="1651557">
            <a:off x="8832174" y="3215705"/>
            <a:ext cx="252395" cy="2520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Straight Connector 21"/>
          <p:cNvCxnSpPr>
            <a:stCxn id="21" idx="7"/>
          </p:cNvCxnSpPr>
          <p:nvPr/>
        </p:nvCxnSpPr>
        <p:spPr>
          <a:xfrm flipV="1">
            <a:off x="9078681" y="3025932"/>
            <a:ext cx="763233" cy="278004"/>
          </a:xfrm>
          <a:prstGeom prst="line">
            <a:avLst/>
          </a:prstGeom>
          <a:ln>
            <a:solidFill>
              <a:srgbClr val="243F76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015813" y="3025211"/>
            <a:ext cx="759662" cy="722"/>
          </a:xfrm>
          <a:prstGeom prst="line">
            <a:avLst/>
          </a:prstGeom>
          <a:ln>
            <a:solidFill>
              <a:srgbClr val="243F76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10527" y="5744513"/>
            <a:ext cx="4026427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PMBU-</a:t>
            </a:r>
            <a:r>
              <a:rPr lang="en-GB" sz="1400" dirty="0" err="1"/>
              <a:t>të</a:t>
            </a:r>
            <a:r>
              <a:rPr lang="en-GB" sz="1400" dirty="0"/>
              <a:t>  e </a:t>
            </a:r>
            <a:r>
              <a:rPr lang="en-GB" sz="1400" dirty="0" err="1"/>
              <a:t>përgatitura</a:t>
            </a:r>
            <a:r>
              <a:rPr lang="en-GB" sz="1400" dirty="0"/>
              <a:t> </a:t>
            </a:r>
            <a:r>
              <a:rPr lang="en-GB" sz="1400" dirty="0" err="1"/>
              <a:t>për</a:t>
            </a:r>
            <a:r>
              <a:rPr lang="en-GB" sz="1400" dirty="0"/>
              <a:t> </a:t>
            </a:r>
            <a:r>
              <a:rPr lang="en-GB" sz="1400" dirty="0" err="1"/>
              <a:t>basenin</a:t>
            </a:r>
            <a:r>
              <a:rPr lang="en-GB" sz="1400" dirty="0"/>
              <a:t> </a:t>
            </a:r>
            <a:r>
              <a:rPr lang="en-GB" sz="1400" dirty="0" err="1"/>
              <a:t>Ishëm</a:t>
            </a:r>
            <a:r>
              <a:rPr lang="en-GB" sz="1400" dirty="0"/>
              <a:t>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Erzen</a:t>
            </a:r>
            <a:r>
              <a:rPr lang="en-GB" sz="1400" dirty="0"/>
              <a:t> </a:t>
            </a:r>
            <a:r>
              <a:rPr lang="en-GB" sz="1400" dirty="0" err="1"/>
              <a:t>janë</a:t>
            </a:r>
            <a:r>
              <a:rPr lang="en-GB" sz="1400" dirty="0"/>
              <a:t> 100% </a:t>
            </a:r>
            <a:r>
              <a:rPr lang="en-GB" sz="1400" dirty="0" err="1"/>
              <a:t>sipas</a:t>
            </a:r>
            <a:r>
              <a:rPr lang="en-GB" sz="1400" dirty="0"/>
              <a:t> </a:t>
            </a:r>
            <a:r>
              <a:rPr lang="en-GB" sz="1400" dirty="0" err="1"/>
              <a:t>kërkesave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Direktivës</a:t>
            </a:r>
            <a:r>
              <a:rPr lang="en-GB" sz="1400" dirty="0"/>
              <a:t> </a:t>
            </a:r>
            <a:r>
              <a:rPr lang="en-GB" sz="1400" dirty="0" err="1"/>
              <a:t>Kuadër</a:t>
            </a:r>
            <a:r>
              <a:rPr lang="en-GB" sz="1400" dirty="0"/>
              <a:t> </a:t>
            </a:r>
            <a:r>
              <a:rPr lang="en-GB" sz="1400" dirty="0" err="1"/>
              <a:t>të</a:t>
            </a:r>
            <a:r>
              <a:rPr lang="en-GB" sz="1400" dirty="0"/>
              <a:t> </a:t>
            </a:r>
            <a:r>
              <a:rPr lang="en-GB" sz="1400" dirty="0" err="1"/>
              <a:t>Ujit</a:t>
            </a:r>
            <a:r>
              <a:rPr lang="en-GB" sz="1400" dirty="0"/>
              <a:t>, Acquis </a:t>
            </a:r>
            <a:r>
              <a:rPr lang="en-GB" sz="1400" dirty="0" err="1"/>
              <a:t>së</a:t>
            </a:r>
            <a:r>
              <a:rPr lang="en-GB" sz="1400" dirty="0"/>
              <a:t> BE </a:t>
            </a:r>
            <a:r>
              <a:rPr lang="en-GB" sz="1400" dirty="0" err="1"/>
              <a:t>dhe</a:t>
            </a:r>
            <a:r>
              <a:rPr lang="en-GB" sz="1400" dirty="0"/>
              <a:t> </a:t>
            </a:r>
            <a:r>
              <a:rPr lang="en-GB" sz="1400" dirty="0" err="1"/>
              <a:t>Legjislacionit</a:t>
            </a:r>
            <a:r>
              <a:rPr lang="en-GB" sz="1400" dirty="0"/>
              <a:t> </a:t>
            </a:r>
            <a:r>
              <a:rPr lang="en-GB" sz="1400" dirty="0" err="1"/>
              <a:t>kombëtar</a:t>
            </a:r>
            <a:r>
              <a:rPr lang="en-GB" sz="1400" dirty="0"/>
              <a:t>.</a:t>
            </a:r>
            <a:endParaRPr lang="sq-AL" sz="1400" dirty="0"/>
          </a:p>
        </p:txBody>
      </p:sp>
    </p:spTree>
    <p:extLst>
      <p:ext uri="{BB962C8B-B14F-4D97-AF65-F5344CB8AC3E}">
        <p14:creationId xmlns:p14="http://schemas.microsoft.com/office/powerpoint/2010/main" val="105998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C25B-047E-AE17-3512-45A96F2D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	BAZA LIGJORE PËR HARTIMIN E PMBU-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ve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25294" y="1245140"/>
            <a:ext cx="5494506" cy="493182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300" b="1" dirty="0" err="1">
                <a:solidFill>
                  <a:srgbClr val="002060"/>
                </a:solidFill>
              </a:rPr>
              <a:t>Ligji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Nr</a:t>
            </a:r>
            <a:r>
              <a:rPr lang="en-GB" sz="1300" b="1" dirty="0">
                <a:solidFill>
                  <a:srgbClr val="002060"/>
                </a:solidFill>
              </a:rPr>
              <a:t>. 111/2012 </a:t>
            </a:r>
            <a:r>
              <a:rPr lang="en-GB" sz="1300" b="1" dirty="0" err="1">
                <a:solidFill>
                  <a:srgbClr val="002060"/>
                </a:solidFill>
              </a:rPr>
              <a:t>për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menaxhimin</a:t>
            </a:r>
            <a:r>
              <a:rPr lang="en-GB" sz="1300" b="1" dirty="0">
                <a:solidFill>
                  <a:srgbClr val="002060"/>
                </a:solidFill>
              </a:rPr>
              <a:t> e </a:t>
            </a:r>
            <a:r>
              <a:rPr lang="en-GB" sz="1300" b="1" dirty="0" err="1">
                <a:solidFill>
                  <a:srgbClr val="002060"/>
                </a:solidFill>
              </a:rPr>
              <a:t>integruar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të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burimeve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ujore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i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ndryshuar</a:t>
            </a:r>
            <a:r>
              <a:rPr lang="en-GB" sz="1300" b="1" dirty="0">
                <a:solidFill>
                  <a:srgbClr val="002060"/>
                </a:solidFill>
              </a:rPr>
              <a:t> me </a:t>
            </a:r>
            <a:r>
              <a:rPr lang="en-GB" sz="1300" b="1" dirty="0" err="1">
                <a:solidFill>
                  <a:srgbClr val="002060"/>
                </a:solidFill>
              </a:rPr>
              <a:t>ligjin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nr</a:t>
            </a:r>
            <a:r>
              <a:rPr lang="en-GB" sz="1300" b="1" dirty="0">
                <a:solidFill>
                  <a:srgbClr val="002060"/>
                </a:solidFill>
              </a:rPr>
              <a:t>. 6/2018, </a:t>
            </a:r>
            <a:r>
              <a:rPr lang="en-GB" sz="1300" b="1" dirty="0" err="1">
                <a:solidFill>
                  <a:srgbClr val="002060"/>
                </a:solidFill>
              </a:rPr>
              <a:t>i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cili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ka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përafruar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Direktivën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Kuadër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të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Ujit</a:t>
            </a:r>
            <a:r>
              <a:rPr lang="en-GB" sz="1300" b="1" dirty="0">
                <a:solidFill>
                  <a:srgbClr val="002060"/>
                </a:solidFill>
              </a:rPr>
              <a:t>, </a:t>
            </a:r>
          </a:p>
          <a:p>
            <a:pPr marL="457200" lvl="1" indent="0">
              <a:buNone/>
            </a:pPr>
            <a:r>
              <a:rPr lang="en-GB" sz="1200" dirty="0" err="1">
                <a:solidFill>
                  <a:srgbClr val="002060"/>
                </a:solidFill>
              </a:rPr>
              <a:t>kërkon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err="1">
                <a:solidFill>
                  <a:srgbClr val="002060"/>
                </a:solidFill>
              </a:rPr>
              <a:t>sipas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dirty="0" err="1">
                <a:solidFill>
                  <a:srgbClr val="002060"/>
                </a:solidFill>
              </a:rPr>
              <a:t>Nenit</a:t>
            </a:r>
            <a:r>
              <a:rPr lang="en-GB" sz="1200" dirty="0">
                <a:solidFill>
                  <a:srgbClr val="002060"/>
                </a:solidFill>
              </a:rPr>
              <a:t> 17: </a:t>
            </a:r>
            <a:r>
              <a:rPr lang="en-GB" sz="1200" b="1" dirty="0">
                <a:solidFill>
                  <a:schemeClr val="accent1"/>
                </a:solidFill>
              </a:rPr>
              <a:t>Planet e </a:t>
            </a:r>
            <a:r>
              <a:rPr lang="en-GB" sz="1200" b="1" dirty="0" err="1">
                <a:solidFill>
                  <a:schemeClr val="accent1"/>
                </a:solidFill>
              </a:rPr>
              <a:t>menaxhimit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solidFill>
                  <a:schemeClr val="accent1"/>
                </a:solidFill>
              </a:rPr>
              <a:t>të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solidFill>
                  <a:schemeClr val="accent1"/>
                </a:solidFill>
              </a:rPr>
              <a:t>baseneve</a:t>
            </a:r>
            <a:r>
              <a:rPr lang="en-GB" sz="1200" b="1" dirty="0"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solidFill>
                  <a:schemeClr val="accent1"/>
                </a:solidFill>
              </a:rPr>
              <a:t>ujore</a:t>
            </a:r>
            <a:r>
              <a:rPr lang="en-GB" sz="1200" b="1" dirty="0">
                <a:solidFill>
                  <a:schemeClr val="accent1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en-GB" sz="1200" dirty="0">
                <a:solidFill>
                  <a:schemeClr val="accent1"/>
                </a:solidFill>
              </a:rPr>
              <a:t>1. Planet e </a:t>
            </a:r>
            <a:r>
              <a:rPr lang="en-GB" sz="1200" dirty="0" err="1">
                <a:solidFill>
                  <a:schemeClr val="accent1"/>
                </a:solidFill>
              </a:rPr>
              <a:t>menaxhimit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të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baseneve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ujore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hartohen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në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përputhje</a:t>
            </a:r>
            <a:r>
              <a:rPr lang="en-GB" sz="1200" dirty="0">
                <a:solidFill>
                  <a:schemeClr val="accent1"/>
                </a:solidFill>
              </a:rPr>
              <a:t> me </a:t>
            </a:r>
            <a:r>
              <a:rPr lang="en-GB" sz="1200" dirty="0" err="1">
                <a:solidFill>
                  <a:schemeClr val="accent1"/>
                </a:solidFill>
              </a:rPr>
              <a:t>Strategjinë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Kombëtare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të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Menaxhimit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të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Burimeve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Ujore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dhe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zbatohen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për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një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territor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dhe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periudhë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të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përcaktuar</a:t>
            </a:r>
            <a:r>
              <a:rPr lang="en-GB" sz="1200" dirty="0">
                <a:solidFill>
                  <a:schemeClr val="accent1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n-GB" sz="1200" dirty="0">
                <a:solidFill>
                  <a:schemeClr val="accent1"/>
                </a:solidFill>
              </a:rPr>
              <a:t>2. </a:t>
            </a:r>
            <a:r>
              <a:rPr lang="en-GB" sz="1200" dirty="0" err="1">
                <a:solidFill>
                  <a:schemeClr val="accent1"/>
                </a:solidFill>
              </a:rPr>
              <a:t>Këshilli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i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Ministrave</a:t>
            </a:r>
            <a:r>
              <a:rPr lang="en-GB" sz="1200" dirty="0">
                <a:solidFill>
                  <a:schemeClr val="accent1"/>
                </a:solidFill>
              </a:rPr>
              <a:t>, me </a:t>
            </a:r>
            <a:r>
              <a:rPr lang="en-GB" sz="1200" dirty="0" err="1">
                <a:solidFill>
                  <a:schemeClr val="accent1"/>
                </a:solidFill>
              </a:rPr>
              <a:t>propozimin</a:t>
            </a:r>
            <a:r>
              <a:rPr lang="en-GB" sz="1200" dirty="0">
                <a:solidFill>
                  <a:schemeClr val="accent1"/>
                </a:solidFill>
              </a:rPr>
              <a:t> e </a:t>
            </a:r>
            <a:r>
              <a:rPr lang="en-GB" sz="1200" dirty="0" err="1">
                <a:solidFill>
                  <a:schemeClr val="accent1"/>
                </a:solidFill>
              </a:rPr>
              <a:t>Kryeministrit</a:t>
            </a:r>
            <a:r>
              <a:rPr lang="en-GB" sz="1200" dirty="0">
                <a:solidFill>
                  <a:schemeClr val="accent1"/>
                </a:solidFill>
              </a:rPr>
              <a:t>, pas </a:t>
            </a:r>
            <a:r>
              <a:rPr lang="en-GB" sz="1200" dirty="0" err="1">
                <a:solidFill>
                  <a:schemeClr val="accent1"/>
                </a:solidFill>
              </a:rPr>
              <a:t>miratimit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paraprak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nga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Këshilli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Kombëtar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i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Ujit</a:t>
            </a:r>
            <a:r>
              <a:rPr lang="en-GB" sz="1200" dirty="0">
                <a:solidFill>
                  <a:schemeClr val="accent1"/>
                </a:solidFill>
              </a:rPr>
              <a:t>, </a:t>
            </a:r>
            <a:r>
              <a:rPr lang="en-GB" sz="1200" dirty="0" err="1">
                <a:solidFill>
                  <a:schemeClr val="accent1"/>
                </a:solidFill>
              </a:rPr>
              <a:t>miraton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kërkesat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për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përmbajtjen</a:t>
            </a:r>
            <a:r>
              <a:rPr lang="en-GB" sz="1200" dirty="0">
                <a:solidFill>
                  <a:schemeClr val="accent1"/>
                </a:solidFill>
              </a:rPr>
              <a:t>, </a:t>
            </a:r>
            <a:r>
              <a:rPr lang="en-GB" sz="1200" dirty="0" err="1">
                <a:solidFill>
                  <a:schemeClr val="accent1"/>
                </a:solidFill>
              </a:rPr>
              <a:t>zhvillimin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dhe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zbatimin</a:t>
            </a:r>
            <a:r>
              <a:rPr lang="en-GB" sz="1200" dirty="0">
                <a:solidFill>
                  <a:schemeClr val="accent1"/>
                </a:solidFill>
              </a:rPr>
              <a:t> e </a:t>
            </a:r>
            <a:r>
              <a:rPr lang="en-GB" sz="1200" dirty="0" err="1">
                <a:solidFill>
                  <a:schemeClr val="accent1"/>
                </a:solidFill>
              </a:rPr>
              <a:t>planeve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të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menaxhimit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të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baseneve</a:t>
            </a:r>
            <a:r>
              <a:rPr lang="en-GB" sz="1200" dirty="0">
                <a:solidFill>
                  <a:schemeClr val="accent1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n-GB" sz="1200" dirty="0">
                <a:solidFill>
                  <a:schemeClr val="accent1"/>
                </a:solidFill>
              </a:rPr>
              <a:t>3. Planet e </a:t>
            </a:r>
            <a:r>
              <a:rPr lang="en-GB" sz="1200" dirty="0" err="1">
                <a:solidFill>
                  <a:schemeClr val="accent1"/>
                </a:solidFill>
              </a:rPr>
              <a:t>menaxhimit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të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baseneve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ujore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rishikohen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çdo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gjashtë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vjet</a:t>
            </a:r>
            <a:r>
              <a:rPr lang="en-GB" sz="1200" dirty="0">
                <a:solidFill>
                  <a:schemeClr val="accent1"/>
                </a:solidFill>
              </a:rPr>
              <a:t>.</a:t>
            </a:r>
          </a:p>
          <a:p>
            <a:r>
              <a:rPr lang="en-GB" sz="1300" b="1" dirty="0">
                <a:solidFill>
                  <a:srgbClr val="002060"/>
                </a:solidFill>
              </a:rPr>
              <a:t>VKM </a:t>
            </a:r>
            <a:r>
              <a:rPr lang="en-GB" sz="1300" b="1" dirty="0" err="1">
                <a:solidFill>
                  <a:srgbClr val="002060"/>
                </a:solidFill>
              </a:rPr>
              <a:t>nr</a:t>
            </a:r>
            <a:r>
              <a:rPr lang="en-GB" sz="1300" b="1" dirty="0">
                <a:solidFill>
                  <a:srgbClr val="002060"/>
                </a:solidFill>
              </a:rPr>
              <a:t>. 1015, </a:t>
            </a:r>
            <a:r>
              <a:rPr lang="en-GB" sz="1300" b="1" dirty="0" err="1">
                <a:solidFill>
                  <a:srgbClr val="002060"/>
                </a:solidFill>
              </a:rPr>
              <a:t>datë</a:t>
            </a:r>
            <a:r>
              <a:rPr lang="en-GB" sz="1300" b="1" dirty="0">
                <a:solidFill>
                  <a:srgbClr val="002060"/>
                </a:solidFill>
              </a:rPr>
              <a:t> 16.12.2020 </a:t>
            </a:r>
            <a:r>
              <a:rPr lang="en-GB" sz="1300" b="1" dirty="0" err="1">
                <a:solidFill>
                  <a:srgbClr val="002060"/>
                </a:solidFill>
              </a:rPr>
              <a:t>për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përmbajtjen</a:t>
            </a:r>
            <a:r>
              <a:rPr lang="en-GB" sz="1300" b="1" dirty="0">
                <a:solidFill>
                  <a:srgbClr val="002060"/>
                </a:solidFill>
              </a:rPr>
              <a:t>, </a:t>
            </a:r>
            <a:r>
              <a:rPr lang="en-GB" sz="1300" b="1" dirty="0" err="1">
                <a:solidFill>
                  <a:srgbClr val="002060"/>
                </a:solidFill>
              </a:rPr>
              <a:t>zhvillimin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dhe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zbatimin</a:t>
            </a:r>
            <a:r>
              <a:rPr lang="en-GB" sz="1300" b="1" dirty="0">
                <a:solidFill>
                  <a:srgbClr val="002060"/>
                </a:solidFill>
              </a:rPr>
              <a:t> e </a:t>
            </a:r>
            <a:r>
              <a:rPr lang="en-GB" sz="1300" b="1" dirty="0" err="1">
                <a:solidFill>
                  <a:srgbClr val="002060"/>
                </a:solidFill>
              </a:rPr>
              <a:t>Strategjisë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Kombëtare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të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Menaxhimit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të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Burimeve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Ujore</a:t>
            </a:r>
            <a:r>
              <a:rPr lang="en-GB" sz="1300" b="1" dirty="0">
                <a:solidFill>
                  <a:srgbClr val="002060"/>
                </a:solidFill>
              </a:rPr>
              <a:t>, </a:t>
            </a:r>
            <a:r>
              <a:rPr lang="en-GB" sz="1300" b="1" dirty="0" err="1">
                <a:solidFill>
                  <a:srgbClr val="002060"/>
                </a:solidFill>
              </a:rPr>
              <a:t>të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Planeve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të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Menaxhimit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të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Baseneve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Ujore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dhe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Planeve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të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Menaxhimit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të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Rrezikut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nga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Përmbytjet</a:t>
            </a:r>
            <a:r>
              <a:rPr lang="en-GB" sz="1300" b="1" dirty="0">
                <a:solidFill>
                  <a:srgbClr val="002060"/>
                </a:solidFill>
              </a:rPr>
              <a:t>. </a:t>
            </a:r>
          </a:p>
          <a:p>
            <a:pPr marL="457200" lvl="1" indent="0">
              <a:buNone/>
            </a:pPr>
            <a:r>
              <a:rPr lang="en-GB" sz="1200" dirty="0">
                <a:solidFill>
                  <a:schemeClr val="accent1"/>
                </a:solidFill>
              </a:rPr>
              <a:t>Ku </a:t>
            </a:r>
            <a:r>
              <a:rPr lang="en-GB" sz="1200" dirty="0" err="1">
                <a:solidFill>
                  <a:schemeClr val="accent1"/>
                </a:solidFill>
              </a:rPr>
              <a:t>sipas</a:t>
            </a:r>
            <a:r>
              <a:rPr lang="en-GB" sz="1200" dirty="0">
                <a:solidFill>
                  <a:schemeClr val="accent1"/>
                </a:solidFill>
              </a:rPr>
              <a:t> SHTOJCË II </a:t>
            </a:r>
            <a:r>
              <a:rPr lang="en-GB" sz="1200" dirty="0" err="1">
                <a:solidFill>
                  <a:schemeClr val="accent1"/>
                </a:solidFill>
              </a:rPr>
              <a:t>jepet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përmbajtja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dhe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procedurat</a:t>
            </a:r>
            <a:r>
              <a:rPr lang="en-GB" sz="1200" dirty="0">
                <a:solidFill>
                  <a:schemeClr val="accent1"/>
                </a:solidFill>
              </a:rPr>
              <a:t> për </a:t>
            </a:r>
            <a:r>
              <a:rPr lang="en-GB" sz="1200" dirty="0" err="1">
                <a:solidFill>
                  <a:schemeClr val="accent1"/>
                </a:solidFill>
              </a:rPr>
              <a:t>zhvillimin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dhe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zbatimin</a:t>
            </a:r>
            <a:r>
              <a:rPr lang="en-GB" sz="1200" dirty="0">
                <a:solidFill>
                  <a:schemeClr val="accent1"/>
                </a:solidFill>
              </a:rPr>
              <a:t> e </a:t>
            </a:r>
            <a:r>
              <a:rPr lang="en-GB" sz="1200" dirty="0" err="1">
                <a:solidFill>
                  <a:schemeClr val="accent1"/>
                </a:solidFill>
              </a:rPr>
              <a:t>Planeve</a:t>
            </a:r>
            <a:r>
              <a:rPr lang="en-GB" sz="1200" dirty="0">
                <a:solidFill>
                  <a:schemeClr val="accent1"/>
                </a:solidFill>
              </a:rPr>
              <a:t> të </a:t>
            </a:r>
            <a:r>
              <a:rPr lang="en-GB" sz="1200" dirty="0" err="1">
                <a:solidFill>
                  <a:schemeClr val="accent1"/>
                </a:solidFill>
              </a:rPr>
              <a:t>Menaxhimit</a:t>
            </a:r>
            <a:r>
              <a:rPr lang="en-GB" sz="1200" dirty="0">
                <a:solidFill>
                  <a:schemeClr val="accent1"/>
                </a:solidFill>
              </a:rPr>
              <a:t> të </a:t>
            </a:r>
            <a:r>
              <a:rPr lang="en-GB" sz="1200" dirty="0" err="1">
                <a:solidFill>
                  <a:schemeClr val="accent1"/>
                </a:solidFill>
              </a:rPr>
              <a:t>Baseneve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Ujore</a:t>
            </a:r>
            <a:endParaRPr lang="en-GB" sz="1200" dirty="0">
              <a:solidFill>
                <a:schemeClr val="accent1"/>
              </a:solidFill>
            </a:endParaRPr>
          </a:p>
          <a:p>
            <a:r>
              <a:rPr lang="en-GB" sz="1300" b="1" dirty="0" err="1">
                <a:solidFill>
                  <a:srgbClr val="002060"/>
                </a:solidFill>
              </a:rPr>
              <a:t>Urdhëri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i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Kryeministrit</a:t>
            </a:r>
            <a:r>
              <a:rPr lang="en-GB" sz="1300" b="1" dirty="0">
                <a:solidFill>
                  <a:srgbClr val="002060"/>
                </a:solidFill>
              </a:rPr>
              <a:t> nr. 32, </a:t>
            </a:r>
            <a:r>
              <a:rPr lang="en-GB" sz="1300" b="1" dirty="0" err="1">
                <a:solidFill>
                  <a:srgbClr val="002060"/>
                </a:solidFill>
              </a:rPr>
              <a:t>datë</a:t>
            </a:r>
            <a:r>
              <a:rPr lang="en-GB" sz="1300" b="1" dirty="0">
                <a:solidFill>
                  <a:srgbClr val="002060"/>
                </a:solidFill>
              </a:rPr>
              <a:t> 1.3.2021 për </a:t>
            </a:r>
            <a:r>
              <a:rPr lang="en-GB" sz="1300" b="1" dirty="0" err="1">
                <a:solidFill>
                  <a:srgbClr val="002060"/>
                </a:solidFill>
              </a:rPr>
              <a:t>ngritjen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dhe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funksionimin</a:t>
            </a:r>
            <a:r>
              <a:rPr lang="en-GB" sz="1300" b="1" dirty="0">
                <a:solidFill>
                  <a:srgbClr val="002060"/>
                </a:solidFill>
              </a:rPr>
              <a:t> e </a:t>
            </a:r>
            <a:r>
              <a:rPr lang="en-GB" sz="1300" b="1" dirty="0" err="1">
                <a:solidFill>
                  <a:srgbClr val="002060"/>
                </a:solidFill>
              </a:rPr>
              <a:t>Grupeve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Ndërinstitucionale</a:t>
            </a:r>
            <a:r>
              <a:rPr lang="en-GB" sz="1300" b="1" dirty="0">
                <a:solidFill>
                  <a:srgbClr val="002060"/>
                </a:solidFill>
              </a:rPr>
              <a:t> të </a:t>
            </a:r>
            <a:r>
              <a:rPr lang="en-GB" sz="1300" b="1" dirty="0" err="1">
                <a:solidFill>
                  <a:srgbClr val="002060"/>
                </a:solidFill>
              </a:rPr>
              <a:t>Punës</a:t>
            </a:r>
            <a:r>
              <a:rPr lang="en-GB" sz="1300" b="1" dirty="0">
                <a:solidFill>
                  <a:srgbClr val="002060"/>
                </a:solidFill>
              </a:rPr>
              <a:t> për </a:t>
            </a:r>
            <a:r>
              <a:rPr lang="en-GB" sz="1300" b="1" dirty="0" err="1">
                <a:solidFill>
                  <a:srgbClr val="002060"/>
                </a:solidFill>
              </a:rPr>
              <a:t>përgatitjen</a:t>
            </a:r>
            <a:r>
              <a:rPr lang="en-GB" sz="1300" b="1" dirty="0">
                <a:solidFill>
                  <a:srgbClr val="002060"/>
                </a:solidFill>
              </a:rPr>
              <a:t> e </a:t>
            </a:r>
            <a:r>
              <a:rPr lang="en-GB" sz="1300" b="1" dirty="0" err="1">
                <a:solidFill>
                  <a:srgbClr val="002060"/>
                </a:solidFill>
              </a:rPr>
              <a:t>Planeve</a:t>
            </a:r>
            <a:r>
              <a:rPr lang="en-GB" sz="1300" b="1" dirty="0">
                <a:solidFill>
                  <a:srgbClr val="002060"/>
                </a:solidFill>
              </a:rPr>
              <a:t> të </a:t>
            </a:r>
            <a:r>
              <a:rPr lang="en-GB" sz="1300" b="1" dirty="0" err="1">
                <a:solidFill>
                  <a:srgbClr val="002060"/>
                </a:solidFill>
              </a:rPr>
              <a:t>Menaxhimit</a:t>
            </a:r>
            <a:r>
              <a:rPr lang="en-GB" sz="1300" b="1" dirty="0">
                <a:solidFill>
                  <a:srgbClr val="002060"/>
                </a:solidFill>
              </a:rPr>
              <a:t> të </a:t>
            </a:r>
            <a:r>
              <a:rPr lang="en-GB" sz="1300" b="1" dirty="0" err="1">
                <a:solidFill>
                  <a:srgbClr val="002060"/>
                </a:solidFill>
              </a:rPr>
              <a:t>Basenve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Ujore</a:t>
            </a:r>
            <a:r>
              <a:rPr lang="en-GB" sz="1300" b="1" dirty="0">
                <a:solidFill>
                  <a:srgbClr val="002060"/>
                </a:solidFill>
              </a:rPr>
              <a:t> Mat, </a:t>
            </a:r>
            <a:r>
              <a:rPr lang="en-GB" sz="1300" b="1" dirty="0" err="1">
                <a:solidFill>
                  <a:srgbClr val="002060"/>
                </a:solidFill>
              </a:rPr>
              <a:t>Ishëm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dhe</a:t>
            </a:r>
            <a:r>
              <a:rPr lang="en-GB" sz="1300" b="1" dirty="0">
                <a:solidFill>
                  <a:srgbClr val="002060"/>
                </a:solidFill>
              </a:rPr>
              <a:t> </a:t>
            </a:r>
            <a:r>
              <a:rPr lang="en-GB" sz="1300" b="1" dirty="0" err="1">
                <a:solidFill>
                  <a:srgbClr val="002060"/>
                </a:solidFill>
              </a:rPr>
              <a:t>Erzen</a:t>
            </a:r>
            <a:r>
              <a:rPr lang="en-GB" sz="1300" b="1" dirty="0">
                <a:solidFill>
                  <a:srgbClr val="002060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n-GB" sz="1200" dirty="0" err="1">
                <a:solidFill>
                  <a:schemeClr val="accent1"/>
                </a:solidFill>
              </a:rPr>
              <a:t>Janë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zhvilluar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gjithsej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b="1" u="sng" dirty="0">
                <a:solidFill>
                  <a:schemeClr val="accent1"/>
                </a:solidFill>
              </a:rPr>
              <a:t>4 </a:t>
            </a:r>
            <a:r>
              <a:rPr lang="en-GB" sz="1200" b="1" u="sng" dirty="0" err="1">
                <a:solidFill>
                  <a:schemeClr val="accent1"/>
                </a:solidFill>
              </a:rPr>
              <a:t>takime</a:t>
            </a:r>
            <a:r>
              <a:rPr lang="en-GB" sz="1200" b="1" u="sng" dirty="0">
                <a:solidFill>
                  <a:schemeClr val="accent1"/>
                </a:solidFill>
              </a:rPr>
              <a:t> </a:t>
            </a:r>
            <a:r>
              <a:rPr lang="en-GB" sz="1200" dirty="0">
                <a:solidFill>
                  <a:schemeClr val="accent1"/>
                </a:solidFill>
              </a:rPr>
              <a:t>me GNP. </a:t>
            </a:r>
          </a:p>
          <a:p>
            <a:pPr marL="457200" lvl="1" indent="0">
              <a:buNone/>
            </a:pPr>
            <a:r>
              <a:rPr lang="en-GB" sz="1200" dirty="0" err="1">
                <a:solidFill>
                  <a:schemeClr val="accent1"/>
                </a:solidFill>
              </a:rPr>
              <a:t>Numri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i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përfaqësuesve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nga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çdo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institucion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është</a:t>
            </a:r>
            <a:r>
              <a:rPr lang="en-GB" sz="1200" dirty="0">
                <a:solidFill>
                  <a:schemeClr val="accent1"/>
                </a:solidFill>
              </a:rPr>
              <a:t> 21, </a:t>
            </a:r>
            <a:r>
              <a:rPr lang="en-GB" sz="1200" dirty="0" err="1">
                <a:solidFill>
                  <a:schemeClr val="accent1"/>
                </a:solidFill>
              </a:rPr>
              <a:t>ku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sipas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grupit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përkatës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të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punës</a:t>
            </a:r>
            <a:r>
              <a:rPr lang="en-GB" sz="1200" dirty="0">
                <a:solidFill>
                  <a:schemeClr val="accent1"/>
                </a:solidFill>
              </a:rPr>
              <a:t> (4 </a:t>
            </a:r>
            <a:r>
              <a:rPr lang="en-GB" sz="1200" dirty="0" err="1">
                <a:solidFill>
                  <a:schemeClr val="accent1"/>
                </a:solidFill>
              </a:rPr>
              <a:t>grupe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kryesore</a:t>
            </a:r>
            <a:r>
              <a:rPr lang="en-GB" sz="1200" dirty="0">
                <a:solidFill>
                  <a:schemeClr val="accent1"/>
                </a:solidFill>
              </a:rPr>
              <a:t>) </a:t>
            </a:r>
            <a:r>
              <a:rPr lang="en-GB" sz="1200" dirty="0" err="1">
                <a:solidFill>
                  <a:schemeClr val="accent1"/>
                </a:solidFill>
              </a:rPr>
              <a:t>ka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qënë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edhe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en-GB" sz="1200" dirty="0" err="1">
                <a:solidFill>
                  <a:schemeClr val="accent1"/>
                </a:solidFill>
              </a:rPr>
              <a:t>pjesëmarrja</a:t>
            </a:r>
            <a:r>
              <a:rPr lang="en-GB" sz="1200" dirty="0">
                <a:solidFill>
                  <a:schemeClr val="accent1"/>
                </a:solidFill>
              </a:rPr>
              <a:t> e tyre.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96000" y="1245140"/>
            <a:ext cx="5257800" cy="49318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dirty="0" err="1">
                <a:solidFill>
                  <a:srgbClr val="002060"/>
                </a:solidFill>
              </a:rPr>
              <a:t>Tashmë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të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miratuara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paraprakisht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në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Këshillin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Kombëtar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të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 err="1">
                <a:solidFill>
                  <a:srgbClr val="002060"/>
                </a:solidFill>
              </a:rPr>
              <a:t>Ujit</a:t>
            </a:r>
            <a:r>
              <a:rPr lang="en-GB" sz="1400" b="1" dirty="0">
                <a:solidFill>
                  <a:srgbClr val="002060"/>
                </a:solidFill>
              </a:rPr>
              <a:t>, </a:t>
            </a:r>
            <a:r>
              <a:rPr lang="en-GB" sz="1400" b="1" dirty="0" err="1">
                <a:solidFill>
                  <a:srgbClr val="002060"/>
                </a:solidFill>
              </a:rPr>
              <a:t>përkatësisht</a:t>
            </a:r>
            <a:r>
              <a:rPr lang="en-GB" sz="1400" b="1" dirty="0">
                <a:solidFill>
                  <a:srgbClr val="002060"/>
                </a:solidFill>
              </a:rPr>
              <a:t> me: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400" b="1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1600" b="1" dirty="0" err="1">
                <a:solidFill>
                  <a:srgbClr val="002060"/>
                </a:solidFill>
              </a:rPr>
              <a:t>Vendimi</a:t>
            </a:r>
            <a:r>
              <a:rPr lang="en-GB" sz="1600" b="1" dirty="0">
                <a:solidFill>
                  <a:srgbClr val="002060"/>
                </a:solidFill>
              </a:rPr>
              <a:t> nr.4, </a:t>
            </a:r>
            <a:r>
              <a:rPr lang="en-GB" sz="1600" b="1" dirty="0" err="1">
                <a:solidFill>
                  <a:srgbClr val="002060"/>
                </a:solidFill>
              </a:rPr>
              <a:t>datë</a:t>
            </a:r>
            <a:r>
              <a:rPr lang="en-GB" sz="1600" b="1" dirty="0">
                <a:solidFill>
                  <a:srgbClr val="002060"/>
                </a:solidFill>
              </a:rPr>
              <a:t> 31.05.2023 </a:t>
            </a:r>
            <a:r>
              <a:rPr lang="en-GB" sz="1600" b="1" dirty="0" err="1">
                <a:solidFill>
                  <a:srgbClr val="002060"/>
                </a:solidFill>
              </a:rPr>
              <a:t>për</a:t>
            </a:r>
            <a:r>
              <a:rPr lang="en-GB" sz="1600" b="1" dirty="0">
                <a:solidFill>
                  <a:srgbClr val="002060"/>
                </a:solidFill>
              </a:rPr>
              <a:t> “</a:t>
            </a:r>
            <a:r>
              <a:rPr lang="en-GB" sz="1600" b="1" dirty="0" err="1">
                <a:solidFill>
                  <a:srgbClr val="002060"/>
                </a:solidFill>
              </a:rPr>
              <a:t>Miratimin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paraprak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të</a:t>
            </a:r>
            <a:r>
              <a:rPr lang="en-GB" sz="1600" b="1" dirty="0">
                <a:solidFill>
                  <a:srgbClr val="002060"/>
                </a:solidFill>
              </a:rPr>
              <a:t> Planit </a:t>
            </a:r>
            <a:r>
              <a:rPr lang="en-GB" sz="1600" b="1" dirty="0" err="1">
                <a:solidFill>
                  <a:srgbClr val="002060"/>
                </a:solidFill>
              </a:rPr>
              <a:t>të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Menaxhimit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të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Basenit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Ujor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Ishëm</a:t>
            </a:r>
            <a:r>
              <a:rPr lang="en-GB" sz="1600" b="1" dirty="0">
                <a:solidFill>
                  <a:srgbClr val="002060"/>
                </a:solidFill>
              </a:rPr>
              <a:t>”</a:t>
            </a:r>
          </a:p>
          <a:p>
            <a:pPr lvl="1">
              <a:lnSpc>
                <a:spcPct val="100000"/>
              </a:lnSpc>
            </a:pPr>
            <a:endParaRPr lang="en-GB" sz="1600" b="1" dirty="0">
              <a:solidFill>
                <a:srgbClr val="00206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1600" b="1" dirty="0" err="1">
                <a:solidFill>
                  <a:srgbClr val="002060"/>
                </a:solidFill>
              </a:rPr>
              <a:t>Vendimi</a:t>
            </a:r>
            <a:r>
              <a:rPr lang="en-GB" sz="1600" b="1" dirty="0">
                <a:solidFill>
                  <a:srgbClr val="002060"/>
                </a:solidFill>
              </a:rPr>
              <a:t> nr.5, </a:t>
            </a:r>
            <a:r>
              <a:rPr lang="en-GB" sz="1600" b="1" dirty="0" err="1">
                <a:solidFill>
                  <a:srgbClr val="002060"/>
                </a:solidFill>
              </a:rPr>
              <a:t>datë</a:t>
            </a:r>
            <a:r>
              <a:rPr lang="en-GB" sz="1600" b="1" dirty="0">
                <a:solidFill>
                  <a:srgbClr val="002060"/>
                </a:solidFill>
              </a:rPr>
              <a:t> 31.05.2023 </a:t>
            </a:r>
            <a:r>
              <a:rPr lang="en-GB" sz="1600" b="1" dirty="0" err="1">
                <a:solidFill>
                  <a:srgbClr val="002060"/>
                </a:solidFill>
              </a:rPr>
              <a:t>për</a:t>
            </a:r>
            <a:r>
              <a:rPr lang="en-GB" sz="1600" b="1" dirty="0">
                <a:solidFill>
                  <a:srgbClr val="002060"/>
                </a:solidFill>
              </a:rPr>
              <a:t> “</a:t>
            </a:r>
            <a:r>
              <a:rPr lang="en-GB" sz="1600" b="1" dirty="0" err="1">
                <a:solidFill>
                  <a:srgbClr val="002060"/>
                </a:solidFill>
              </a:rPr>
              <a:t>Miratimin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paraprak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të</a:t>
            </a:r>
            <a:r>
              <a:rPr lang="en-GB" sz="1600" b="1" dirty="0">
                <a:solidFill>
                  <a:srgbClr val="002060"/>
                </a:solidFill>
              </a:rPr>
              <a:t> Planit </a:t>
            </a:r>
            <a:r>
              <a:rPr lang="en-GB" sz="1600" b="1" dirty="0" err="1">
                <a:solidFill>
                  <a:srgbClr val="002060"/>
                </a:solidFill>
              </a:rPr>
              <a:t>të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Menaxhimit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të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Basenit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Ujor</a:t>
            </a:r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err="1">
                <a:solidFill>
                  <a:srgbClr val="002060"/>
                </a:solidFill>
              </a:rPr>
              <a:t>Erzen</a:t>
            </a:r>
            <a:r>
              <a:rPr lang="en-GB" sz="1600" b="1" dirty="0">
                <a:solidFill>
                  <a:srgbClr val="002060"/>
                </a:solidFill>
              </a:rPr>
              <a:t>”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5367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C25B-047E-AE17-3512-45A96F2D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82" y="0"/>
            <a:ext cx="10487996" cy="1325563"/>
          </a:xfrm>
        </p:spPr>
        <p:txBody>
          <a:bodyPr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	ECURIA KOHORE NË PËRGATITJEN E PMBU-VE ISHËM DHE ERZEN 2024-2029: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Google Shape;828;p28"/>
          <p:cNvSpPr/>
          <p:nvPr/>
        </p:nvSpPr>
        <p:spPr>
          <a:xfrm>
            <a:off x="3000950" y="2736095"/>
            <a:ext cx="280" cy="28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93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829;p28"/>
          <p:cNvSpPr/>
          <p:nvPr/>
        </p:nvSpPr>
        <p:spPr>
          <a:xfrm>
            <a:off x="936016" y="5456832"/>
            <a:ext cx="60364" cy="60084"/>
          </a:xfrm>
          <a:custGeom>
            <a:avLst/>
            <a:gdLst/>
            <a:ahLst/>
            <a:cxnLst/>
            <a:rect l="l" t="t" r="r" b="b"/>
            <a:pathLst>
              <a:path w="216" h="215" extrusionOk="0">
                <a:moveTo>
                  <a:pt x="109" y="0"/>
                </a:moveTo>
                <a:cubicBezTo>
                  <a:pt x="50" y="0"/>
                  <a:pt x="1" y="48"/>
                  <a:pt x="1" y="107"/>
                </a:cubicBezTo>
                <a:cubicBezTo>
                  <a:pt x="1" y="166"/>
                  <a:pt x="50" y="215"/>
                  <a:pt x="109" y="215"/>
                </a:cubicBezTo>
                <a:cubicBezTo>
                  <a:pt x="168" y="215"/>
                  <a:pt x="216" y="166"/>
                  <a:pt x="216" y="107"/>
                </a:cubicBezTo>
                <a:cubicBezTo>
                  <a:pt x="216" y="48"/>
                  <a:pt x="168" y="0"/>
                  <a:pt x="109" y="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830;p28"/>
          <p:cNvSpPr/>
          <p:nvPr/>
        </p:nvSpPr>
        <p:spPr>
          <a:xfrm>
            <a:off x="1140022" y="5594545"/>
            <a:ext cx="277224" cy="287844"/>
          </a:xfrm>
          <a:custGeom>
            <a:avLst/>
            <a:gdLst/>
            <a:ahLst/>
            <a:cxnLst/>
            <a:rect l="l" t="t" r="r" b="b"/>
            <a:pathLst>
              <a:path w="992" h="1030" extrusionOk="0">
                <a:moveTo>
                  <a:pt x="497" y="96"/>
                </a:moveTo>
                <a:cubicBezTo>
                  <a:pt x="718" y="96"/>
                  <a:pt x="896" y="284"/>
                  <a:pt x="896" y="516"/>
                </a:cubicBezTo>
                <a:cubicBezTo>
                  <a:pt x="896" y="746"/>
                  <a:pt x="718" y="934"/>
                  <a:pt x="497" y="934"/>
                </a:cubicBezTo>
                <a:cubicBezTo>
                  <a:pt x="277" y="934"/>
                  <a:pt x="96" y="746"/>
                  <a:pt x="96" y="516"/>
                </a:cubicBezTo>
                <a:cubicBezTo>
                  <a:pt x="96" y="284"/>
                  <a:pt x="277" y="96"/>
                  <a:pt x="497" y="96"/>
                </a:cubicBezTo>
                <a:close/>
                <a:moveTo>
                  <a:pt x="497" y="1"/>
                </a:moveTo>
                <a:cubicBezTo>
                  <a:pt x="223" y="1"/>
                  <a:pt x="1" y="231"/>
                  <a:pt x="1" y="516"/>
                </a:cubicBezTo>
                <a:cubicBezTo>
                  <a:pt x="1" y="799"/>
                  <a:pt x="223" y="1029"/>
                  <a:pt x="497" y="1029"/>
                </a:cubicBezTo>
                <a:cubicBezTo>
                  <a:pt x="769" y="1029"/>
                  <a:pt x="992" y="799"/>
                  <a:pt x="992" y="516"/>
                </a:cubicBezTo>
                <a:cubicBezTo>
                  <a:pt x="992" y="231"/>
                  <a:pt x="769" y="1"/>
                  <a:pt x="497" y="1"/>
                </a:cubicBezTo>
                <a:close/>
              </a:path>
            </a:pathLst>
          </a:custGeom>
          <a:gradFill>
            <a:gsLst>
              <a:gs pos="0">
                <a:srgbClr val="B6E080"/>
              </a:gs>
              <a:gs pos="100000">
                <a:srgbClr val="A3D79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831;p28"/>
          <p:cNvSpPr/>
          <p:nvPr/>
        </p:nvSpPr>
        <p:spPr>
          <a:xfrm>
            <a:off x="1105089" y="5846059"/>
            <a:ext cx="347369" cy="424779"/>
          </a:xfrm>
          <a:custGeom>
            <a:avLst/>
            <a:gdLst/>
            <a:ahLst/>
            <a:cxnLst/>
            <a:rect l="l" t="t" r="r" b="b"/>
            <a:pathLst>
              <a:path w="1243" h="1520" extrusionOk="0">
                <a:moveTo>
                  <a:pt x="622" y="95"/>
                </a:moveTo>
                <a:cubicBezTo>
                  <a:pt x="911" y="95"/>
                  <a:pt x="1147" y="331"/>
                  <a:pt x="1147" y="622"/>
                </a:cubicBezTo>
                <a:lnTo>
                  <a:pt x="1147" y="1424"/>
                </a:lnTo>
                <a:lnTo>
                  <a:pt x="96" y="1424"/>
                </a:lnTo>
                <a:lnTo>
                  <a:pt x="96" y="622"/>
                </a:lnTo>
                <a:cubicBezTo>
                  <a:pt x="96" y="331"/>
                  <a:pt x="331" y="95"/>
                  <a:pt x="622" y="95"/>
                </a:cubicBezTo>
                <a:close/>
                <a:moveTo>
                  <a:pt x="622" y="0"/>
                </a:moveTo>
                <a:cubicBezTo>
                  <a:pt x="278" y="0"/>
                  <a:pt x="0" y="278"/>
                  <a:pt x="0" y="622"/>
                </a:cubicBezTo>
                <a:lnTo>
                  <a:pt x="0" y="1519"/>
                </a:lnTo>
                <a:lnTo>
                  <a:pt x="1242" y="1519"/>
                </a:lnTo>
                <a:lnTo>
                  <a:pt x="1242" y="622"/>
                </a:lnTo>
                <a:cubicBezTo>
                  <a:pt x="1242" y="278"/>
                  <a:pt x="964" y="0"/>
                  <a:pt x="622" y="0"/>
                </a:cubicBezTo>
                <a:close/>
              </a:path>
            </a:pathLst>
          </a:custGeom>
          <a:gradFill>
            <a:gsLst>
              <a:gs pos="0">
                <a:srgbClr val="B6E080"/>
              </a:gs>
              <a:gs pos="100000">
                <a:srgbClr val="A3D79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832;p28"/>
          <p:cNvSpPr/>
          <p:nvPr/>
        </p:nvSpPr>
        <p:spPr>
          <a:xfrm>
            <a:off x="1467551" y="5594545"/>
            <a:ext cx="276945" cy="287844"/>
          </a:xfrm>
          <a:custGeom>
            <a:avLst/>
            <a:gdLst/>
            <a:ahLst/>
            <a:cxnLst/>
            <a:rect l="l" t="t" r="r" b="b"/>
            <a:pathLst>
              <a:path w="991" h="1030" extrusionOk="0">
                <a:moveTo>
                  <a:pt x="496" y="96"/>
                </a:moveTo>
                <a:cubicBezTo>
                  <a:pt x="717" y="96"/>
                  <a:pt x="896" y="284"/>
                  <a:pt x="896" y="516"/>
                </a:cubicBezTo>
                <a:cubicBezTo>
                  <a:pt x="896" y="746"/>
                  <a:pt x="717" y="934"/>
                  <a:pt x="496" y="934"/>
                </a:cubicBezTo>
                <a:cubicBezTo>
                  <a:pt x="276" y="934"/>
                  <a:pt x="95" y="746"/>
                  <a:pt x="95" y="516"/>
                </a:cubicBezTo>
                <a:cubicBezTo>
                  <a:pt x="95" y="284"/>
                  <a:pt x="276" y="96"/>
                  <a:pt x="496" y="96"/>
                </a:cubicBezTo>
                <a:close/>
                <a:moveTo>
                  <a:pt x="496" y="1"/>
                </a:moveTo>
                <a:cubicBezTo>
                  <a:pt x="223" y="1"/>
                  <a:pt x="0" y="231"/>
                  <a:pt x="0" y="516"/>
                </a:cubicBezTo>
                <a:cubicBezTo>
                  <a:pt x="0" y="799"/>
                  <a:pt x="223" y="1029"/>
                  <a:pt x="496" y="1029"/>
                </a:cubicBezTo>
                <a:cubicBezTo>
                  <a:pt x="768" y="1029"/>
                  <a:pt x="991" y="799"/>
                  <a:pt x="991" y="516"/>
                </a:cubicBezTo>
                <a:cubicBezTo>
                  <a:pt x="991" y="231"/>
                  <a:pt x="768" y="1"/>
                  <a:pt x="496" y="1"/>
                </a:cubicBezTo>
                <a:close/>
              </a:path>
            </a:pathLst>
          </a:custGeom>
          <a:gradFill>
            <a:gsLst>
              <a:gs pos="0">
                <a:srgbClr val="B6E080"/>
              </a:gs>
              <a:gs pos="100000">
                <a:srgbClr val="A3D79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833;p28"/>
          <p:cNvSpPr/>
          <p:nvPr/>
        </p:nvSpPr>
        <p:spPr>
          <a:xfrm>
            <a:off x="1432339" y="5846059"/>
            <a:ext cx="347369" cy="424779"/>
          </a:xfrm>
          <a:custGeom>
            <a:avLst/>
            <a:gdLst/>
            <a:ahLst/>
            <a:cxnLst/>
            <a:rect l="l" t="t" r="r" b="b"/>
            <a:pathLst>
              <a:path w="1243" h="1520" extrusionOk="0">
                <a:moveTo>
                  <a:pt x="965" y="95"/>
                </a:moveTo>
                <a:cubicBezTo>
                  <a:pt x="1065" y="95"/>
                  <a:pt x="1147" y="179"/>
                  <a:pt x="1147" y="280"/>
                </a:cubicBezTo>
                <a:lnTo>
                  <a:pt x="1147" y="1424"/>
                </a:lnTo>
                <a:lnTo>
                  <a:pt x="96" y="1424"/>
                </a:lnTo>
                <a:lnTo>
                  <a:pt x="96" y="280"/>
                </a:lnTo>
                <a:cubicBezTo>
                  <a:pt x="96" y="179"/>
                  <a:pt x="179" y="95"/>
                  <a:pt x="280" y="95"/>
                </a:cubicBezTo>
                <a:close/>
                <a:moveTo>
                  <a:pt x="280" y="0"/>
                </a:moveTo>
                <a:cubicBezTo>
                  <a:pt x="126" y="2"/>
                  <a:pt x="3" y="126"/>
                  <a:pt x="1" y="280"/>
                </a:cubicBezTo>
                <a:lnTo>
                  <a:pt x="1" y="1519"/>
                </a:lnTo>
                <a:lnTo>
                  <a:pt x="1242" y="1519"/>
                </a:lnTo>
                <a:lnTo>
                  <a:pt x="1242" y="280"/>
                </a:lnTo>
                <a:cubicBezTo>
                  <a:pt x="1242" y="126"/>
                  <a:pt x="1117" y="0"/>
                  <a:pt x="965" y="0"/>
                </a:cubicBezTo>
                <a:close/>
              </a:path>
            </a:pathLst>
          </a:custGeom>
          <a:gradFill>
            <a:gsLst>
              <a:gs pos="0">
                <a:srgbClr val="B6E080"/>
              </a:gs>
              <a:gs pos="100000">
                <a:srgbClr val="A3D79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834;p28"/>
          <p:cNvSpPr/>
          <p:nvPr/>
        </p:nvSpPr>
        <p:spPr>
          <a:xfrm>
            <a:off x="1592748" y="6006469"/>
            <a:ext cx="186959" cy="31020"/>
          </a:xfrm>
          <a:custGeom>
            <a:avLst/>
            <a:gdLst/>
            <a:ahLst/>
            <a:cxnLst/>
            <a:rect l="l" t="t" r="r" b="b"/>
            <a:pathLst>
              <a:path w="669" h="111" extrusionOk="0">
                <a:moveTo>
                  <a:pt x="1" y="0"/>
                </a:moveTo>
                <a:lnTo>
                  <a:pt x="668" y="0"/>
                </a:lnTo>
                <a:lnTo>
                  <a:pt x="668" y="111"/>
                </a:lnTo>
                <a:lnTo>
                  <a:pt x="1" y="111"/>
                </a:lnTo>
                <a:close/>
              </a:path>
            </a:pathLst>
          </a:custGeom>
          <a:gradFill>
            <a:gsLst>
              <a:gs pos="0">
                <a:srgbClr val="B6E080"/>
              </a:gs>
              <a:gs pos="100000">
                <a:srgbClr val="A3D79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835;p28"/>
          <p:cNvSpPr/>
          <p:nvPr/>
        </p:nvSpPr>
        <p:spPr>
          <a:xfrm>
            <a:off x="2971328" y="5363411"/>
            <a:ext cx="60084" cy="60084"/>
          </a:xfrm>
          <a:custGeom>
            <a:avLst/>
            <a:gdLst/>
            <a:ahLst/>
            <a:cxnLst/>
            <a:rect l="l" t="t" r="r" b="b"/>
            <a:pathLst>
              <a:path w="215" h="215" extrusionOk="0">
                <a:moveTo>
                  <a:pt x="215" y="107"/>
                </a:moveTo>
                <a:cubicBezTo>
                  <a:pt x="215" y="166"/>
                  <a:pt x="167" y="215"/>
                  <a:pt x="107" y="215"/>
                </a:cubicBezTo>
                <a:cubicBezTo>
                  <a:pt x="48" y="215"/>
                  <a:pt x="0" y="166"/>
                  <a:pt x="0" y="107"/>
                </a:cubicBezTo>
                <a:cubicBezTo>
                  <a:pt x="0" y="48"/>
                  <a:pt x="48" y="0"/>
                  <a:pt x="107" y="0"/>
                </a:cubicBezTo>
                <a:cubicBezTo>
                  <a:pt x="167" y="0"/>
                  <a:pt x="215" y="48"/>
                  <a:pt x="215" y="107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836;p28"/>
          <p:cNvSpPr/>
          <p:nvPr/>
        </p:nvSpPr>
        <p:spPr>
          <a:xfrm>
            <a:off x="3199088" y="5639258"/>
            <a:ext cx="635772" cy="602795"/>
          </a:xfrm>
          <a:custGeom>
            <a:avLst/>
            <a:gdLst/>
            <a:ahLst/>
            <a:cxnLst/>
            <a:rect l="l" t="t" r="r" b="b"/>
            <a:pathLst>
              <a:path w="2275" h="2157" extrusionOk="0">
                <a:moveTo>
                  <a:pt x="1134" y="2157"/>
                </a:moveTo>
                <a:lnTo>
                  <a:pt x="1134" y="2157"/>
                </a:lnTo>
                <a:cubicBezTo>
                  <a:pt x="1014" y="2157"/>
                  <a:pt x="904" y="2082"/>
                  <a:pt x="862" y="1970"/>
                </a:cubicBezTo>
                <a:cubicBezTo>
                  <a:pt x="824" y="1873"/>
                  <a:pt x="718" y="1820"/>
                  <a:pt x="619" y="1850"/>
                </a:cubicBezTo>
                <a:cubicBezTo>
                  <a:pt x="364" y="1926"/>
                  <a:pt x="147" y="1653"/>
                  <a:pt x="280" y="1423"/>
                </a:cubicBezTo>
                <a:cubicBezTo>
                  <a:pt x="332" y="1333"/>
                  <a:pt x="305" y="1219"/>
                  <a:pt x="221" y="1158"/>
                </a:cubicBezTo>
                <a:cubicBezTo>
                  <a:pt x="1" y="1008"/>
                  <a:pt x="81" y="666"/>
                  <a:pt x="343" y="628"/>
                </a:cubicBezTo>
                <a:cubicBezTo>
                  <a:pt x="446" y="611"/>
                  <a:pt x="520" y="519"/>
                  <a:pt x="512" y="417"/>
                </a:cubicBezTo>
                <a:cubicBezTo>
                  <a:pt x="493" y="151"/>
                  <a:pt x="811" y="0"/>
                  <a:pt x="1007" y="181"/>
                </a:cubicBezTo>
                <a:cubicBezTo>
                  <a:pt x="1083" y="251"/>
                  <a:pt x="1199" y="251"/>
                  <a:pt x="1275" y="181"/>
                </a:cubicBezTo>
                <a:cubicBezTo>
                  <a:pt x="1470" y="0"/>
                  <a:pt x="1786" y="153"/>
                  <a:pt x="1767" y="419"/>
                </a:cubicBezTo>
                <a:cubicBezTo>
                  <a:pt x="1759" y="521"/>
                  <a:pt x="1832" y="615"/>
                  <a:pt x="1934" y="630"/>
                </a:cubicBezTo>
                <a:cubicBezTo>
                  <a:pt x="2199" y="672"/>
                  <a:pt x="2275" y="1014"/>
                  <a:pt x="2054" y="1164"/>
                </a:cubicBezTo>
                <a:cubicBezTo>
                  <a:pt x="1969" y="1221"/>
                  <a:pt x="1942" y="1335"/>
                  <a:pt x="1993" y="1425"/>
                </a:cubicBezTo>
                <a:cubicBezTo>
                  <a:pt x="2132" y="1656"/>
                  <a:pt x="1908" y="1938"/>
                  <a:pt x="1651" y="1856"/>
                </a:cubicBezTo>
                <a:lnTo>
                  <a:pt x="1651" y="1856"/>
                </a:lnTo>
                <a:cubicBezTo>
                  <a:pt x="1552" y="1826"/>
                  <a:pt x="1446" y="1875"/>
                  <a:pt x="1408" y="1972"/>
                </a:cubicBezTo>
                <a:cubicBezTo>
                  <a:pt x="1364" y="2084"/>
                  <a:pt x="1256" y="2157"/>
                  <a:pt x="1134" y="2157"/>
                </a:cubicBezTo>
                <a:close/>
                <a:moveTo>
                  <a:pt x="674" y="1748"/>
                </a:moveTo>
                <a:cubicBezTo>
                  <a:pt x="795" y="1748"/>
                  <a:pt x="904" y="1822"/>
                  <a:pt x="950" y="1934"/>
                </a:cubicBezTo>
                <a:cubicBezTo>
                  <a:pt x="978" y="2012"/>
                  <a:pt x="1050" y="2061"/>
                  <a:pt x="1134" y="2061"/>
                </a:cubicBezTo>
                <a:lnTo>
                  <a:pt x="1134" y="2061"/>
                </a:lnTo>
                <a:cubicBezTo>
                  <a:pt x="1214" y="2061"/>
                  <a:pt x="1288" y="2012"/>
                  <a:pt x="1318" y="1936"/>
                </a:cubicBezTo>
                <a:cubicBezTo>
                  <a:pt x="1375" y="1793"/>
                  <a:pt x="1531" y="1719"/>
                  <a:pt x="1678" y="1765"/>
                </a:cubicBezTo>
                <a:lnTo>
                  <a:pt x="1678" y="1765"/>
                </a:lnTo>
                <a:cubicBezTo>
                  <a:pt x="1851" y="1820"/>
                  <a:pt x="2001" y="1632"/>
                  <a:pt x="1910" y="1476"/>
                </a:cubicBezTo>
                <a:cubicBezTo>
                  <a:pt x="1834" y="1341"/>
                  <a:pt x="1874" y="1174"/>
                  <a:pt x="1999" y="1086"/>
                </a:cubicBezTo>
                <a:cubicBezTo>
                  <a:pt x="2149" y="985"/>
                  <a:pt x="2096" y="753"/>
                  <a:pt x="1919" y="725"/>
                </a:cubicBezTo>
                <a:cubicBezTo>
                  <a:pt x="1767" y="702"/>
                  <a:pt x="1661" y="565"/>
                  <a:pt x="1670" y="413"/>
                </a:cubicBezTo>
                <a:cubicBezTo>
                  <a:pt x="1685" y="232"/>
                  <a:pt x="1470" y="130"/>
                  <a:pt x="1337" y="251"/>
                </a:cubicBezTo>
                <a:cubicBezTo>
                  <a:pt x="1225" y="354"/>
                  <a:pt x="1052" y="354"/>
                  <a:pt x="940" y="251"/>
                </a:cubicBezTo>
                <a:cubicBezTo>
                  <a:pt x="807" y="132"/>
                  <a:pt x="596" y="232"/>
                  <a:pt x="607" y="411"/>
                </a:cubicBezTo>
                <a:cubicBezTo>
                  <a:pt x="617" y="563"/>
                  <a:pt x="508" y="698"/>
                  <a:pt x="356" y="723"/>
                </a:cubicBezTo>
                <a:cubicBezTo>
                  <a:pt x="179" y="750"/>
                  <a:pt x="124" y="980"/>
                  <a:pt x="275" y="1082"/>
                </a:cubicBezTo>
                <a:cubicBezTo>
                  <a:pt x="400" y="1170"/>
                  <a:pt x="438" y="1339"/>
                  <a:pt x="362" y="1472"/>
                </a:cubicBezTo>
                <a:cubicBezTo>
                  <a:pt x="271" y="1626"/>
                  <a:pt x="419" y="1812"/>
                  <a:pt x="590" y="1761"/>
                </a:cubicBezTo>
                <a:cubicBezTo>
                  <a:pt x="617" y="1753"/>
                  <a:pt x="645" y="1748"/>
                  <a:pt x="674" y="1748"/>
                </a:cubicBezTo>
                <a:close/>
              </a:path>
            </a:pathLst>
          </a:custGeom>
          <a:gradFill>
            <a:gsLst>
              <a:gs pos="0">
                <a:srgbClr val="A3D798"/>
              </a:gs>
              <a:gs pos="100000">
                <a:srgbClr val="70C08D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837;p28"/>
          <p:cNvSpPr/>
          <p:nvPr/>
        </p:nvSpPr>
        <p:spPr>
          <a:xfrm>
            <a:off x="3388282" y="5826217"/>
            <a:ext cx="224965" cy="224685"/>
          </a:xfrm>
          <a:custGeom>
            <a:avLst/>
            <a:gdLst/>
            <a:ahLst/>
            <a:cxnLst/>
            <a:rect l="l" t="t" r="r" b="b"/>
            <a:pathLst>
              <a:path w="805" h="804" extrusionOk="0">
                <a:moveTo>
                  <a:pt x="461" y="803"/>
                </a:moveTo>
                <a:cubicBezTo>
                  <a:pt x="155" y="803"/>
                  <a:pt x="1" y="432"/>
                  <a:pt x="217" y="217"/>
                </a:cubicBezTo>
                <a:cubicBezTo>
                  <a:pt x="434" y="1"/>
                  <a:pt x="805" y="155"/>
                  <a:pt x="805" y="461"/>
                </a:cubicBezTo>
                <a:cubicBezTo>
                  <a:pt x="803" y="649"/>
                  <a:pt x="649" y="803"/>
                  <a:pt x="461" y="803"/>
                </a:cubicBezTo>
                <a:close/>
                <a:moveTo>
                  <a:pt x="461" y="212"/>
                </a:moveTo>
                <a:cubicBezTo>
                  <a:pt x="238" y="212"/>
                  <a:pt x="128" y="480"/>
                  <a:pt x="284" y="636"/>
                </a:cubicBezTo>
                <a:cubicBezTo>
                  <a:pt x="442" y="792"/>
                  <a:pt x="710" y="681"/>
                  <a:pt x="710" y="461"/>
                </a:cubicBezTo>
                <a:cubicBezTo>
                  <a:pt x="708" y="322"/>
                  <a:pt x="598" y="212"/>
                  <a:pt x="461" y="212"/>
                </a:cubicBezTo>
                <a:close/>
              </a:path>
            </a:pathLst>
          </a:custGeom>
          <a:gradFill>
            <a:gsLst>
              <a:gs pos="0">
                <a:srgbClr val="A3D798"/>
              </a:gs>
              <a:gs pos="100000">
                <a:srgbClr val="70C08D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838;p28"/>
          <p:cNvSpPr/>
          <p:nvPr/>
        </p:nvSpPr>
        <p:spPr>
          <a:xfrm>
            <a:off x="7218290" y="2736095"/>
            <a:ext cx="280" cy="28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63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839;p28"/>
          <p:cNvSpPr/>
          <p:nvPr/>
        </p:nvSpPr>
        <p:spPr>
          <a:xfrm>
            <a:off x="5438405" y="5577781"/>
            <a:ext cx="469772" cy="562553"/>
          </a:xfrm>
          <a:custGeom>
            <a:avLst/>
            <a:gdLst/>
            <a:ahLst/>
            <a:cxnLst/>
            <a:rect l="l" t="t" r="r" b="b"/>
            <a:pathLst>
              <a:path w="1681" h="2013" extrusionOk="0">
                <a:moveTo>
                  <a:pt x="1270" y="2012"/>
                </a:moveTo>
                <a:lnTo>
                  <a:pt x="409" y="2012"/>
                </a:lnTo>
                <a:lnTo>
                  <a:pt x="409" y="1419"/>
                </a:lnTo>
                <a:cubicBezTo>
                  <a:pt x="126" y="1229"/>
                  <a:pt x="0" y="877"/>
                  <a:pt x="99" y="550"/>
                </a:cubicBezTo>
                <a:cubicBezTo>
                  <a:pt x="198" y="223"/>
                  <a:pt x="498" y="1"/>
                  <a:pt x="840" y="1"/>
                </a:cubicBezTo>
                <a:cubicBezTo>
                  <a:pt x="1181" y="1"/>
                  <a:pt x="1481" y="223"/>
                  <a:pt x="1580" y="550"/>
                </a:cubicBezTo>
                <a:cubicBezTo>
                  <a:pt x="1681" y="877"/>
                  <a:pt x="1553" y="1229"/>
                  <a:pt x="1270" y="1419"/>
                </a:cubicBezTo>
                <a:close/>
                <a:moveTo>
                  <a:pt x="504" y="1917"/>
                </a:moveTo>
                <a:lnTo>
                  <a:pt x="1175" y="1917"/>
                </a:lnTo>
                <a:lnTo>
                  <a:pt x="1175" y="1366"/>
                </a:lnTo>
                <a:lnTo>
                  <a:pt x="1198" y="1353"/>
                </a:lnTo>
                <a:cubicBezTo>
                  <a:pt x="1457" y="1191"/>
                  <a:pt x="1576" y="881"/>
                  <a:pt x="1493" y="588"/>
                </a:cubicBezTo>
                <a:cubicBezTo>
                  <a:pt x="1409" y="297"/>
                  <a:pt x="1143" y="96"/>
                  <a:pt x="840" y="96"/>
                </a:cubicBezTo>
                <a:cubicBezTo>
                  <a:pt x="536" y="96"/>
                  <a:pt x="270" y="297"/>
                  <a:pt x="186" y="588"/>
                </a:cubicBezTo>
                <a:cubicBezTo>
                  <a:pt x="105" y="881"/>
                  <a:pt x="224" y="1191"/>
                  <a:pt x="481" y="1353"/>
                </a:cubicBezTo>
                <a:lnTo>
                  <a:pt x="504" y="1366"/>
                </a:lnTo>
                <a:close/>
              </a:path>
            </a:pathLst>
          </a:custGeom>
          <a:gradFill>
            <a:gsLst>
              <a:gs pos="0">
                <a:srgbClr val="70C08D"/>
              </a:gs>
              <a:gs pos="100000">
                <a:srgbClr val="36857B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840;p28"/>
          <p:cNvSpPr/>
          <p:nvPr/>
        </p:nvSpPr>
        <p:spPr>
          <a:xfrm>
            <a:off x="5659458" y="5877920"/>
            <a:ext cx="26828" cy="227760"/>
          </a:xfrm>
          <a:custGeom>
            <a:avLst/>
            <a:gdLst/>
            <a:ahLst/>
            <a:cxnLst/>
            <a:rect l="l" t="t" r="r" b="b"/>
            <a:pathLst>
              <a:path w="96" h="815" extrusionOk="0">
                <a:moveTo>
                  <a:pt x="0" y="1"/>
                </a:moveTo>
                <a:lnTo>
                  <a:pt x="95" y="1"/>
                </a:lnTo>
                <a:lnTo>
                  <a:pt x="95" y="815"/>
                </a:lnTo>
                <a:lnTo>
                  <a:pt x="0" y="815"/>
                </a:lnTo>
                <a:close/>
              </a:path>
            </a:pathLst>
          </a:custGeom>
          <a:gradFill>
            <a:gsLst>
              <a:gs pos="0">
                <a:srgbClr val="70C08D"/>
              </a:gs>
              <a:gs pos="100000">
                <a:srgbClr val="36857B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841;p28"/>
          <p:cNvSpPr/>
          <p:nvPr/>
        </p:nvSpPr>
        <p:spPr>
          <a:xfrm>
            <a:off x="5555220" y="6181974"/>
            <a:ext cx="235585" cy="26828"/>
          </a:xfrm>
          <a:custGeom>
            <a:avLst/>
            <a:gdLst/>
            <a:ahLst/>
            <a:cxnLst/>
            <a:rect l="l" t="t" r="r" b="b"/>
            <a:pathLst>
              <a:path w="843" h="96" extrusionOk="0">
                <a:moveTo>
                  <a:pt x="0" y="0"/>
                </a:moveTo>
                <a:lnTo>
                  <a:pt x="0" y="96"/>
                </a:lnTo>
                <a:lnTo>
                  <a:pt x="843" y="96"/>
                </a:lnTo>
                <a:lnTo>
                  <a:pt x="843" y="0"/>
                </a:lnTo>
                <a:close/>
              </a:path>
            </a:pathLst>
          </a:custGeom>
          <a:gradFill>
            <a:gsLst>
              <a:gs pos="0">
                <a:srgbClr val="70C08D"/>
              </a:gs>
              <a:gs pos="100000">
                <a:srgbClr val="36857B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842;p28"/>
          <p:cNvSpPr/>
          <p:nvPr/>
        </p:nvSpPr>
        <p:spPr>
          <a:xfrm>
            <a:off x="5616422" y="6249884"/>
            <a:ext cx="112901" cy="26828"/>
          </a:xfrm>
          <a:custGeom>
            <a:avLst/>
            <a:gdLst/>
            <a:ahLst/>
            <a:cxnLst/>
            <a:rect l="l" t="t" r="r" b="b"/>
            <a:pathLst>
              <a:path w="404" h="96" extrusionOk="0">
                <a:moveTo>
                  <a:pt x="0" y="1"/>
                </a:moveTo>
                <a:lnTo>
                  <a:pt x="0" y="96"/>
                </a:lnTo>
                <a:lnTo>
                  <a:pt x="403" y="96"/>
                </a:lnTo>
                <a:lnTo>
                  <a:pt x="403" y="1"/>
                </a:lnTo>
                <a:close/>
              </a:path>
            </a:pathLst>
          </a:custGeom>
          <a:gradFill>
            <a:gsLst>
              <a:gs pos="0">
                <a:srgbClr val="70C08D"/>
              </a:gs>
              <a:gs pos="100000">
                <a:srgbClr val="36857B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843;p28"/>
          <p:cNvSpPr/>
          <p:nvPr/>
        </p:nvSpPr>
        <p:spPr>
          <a:xfrm>
            <a:off x="9237392" y="2736095"/>
            <a:ext cx="280" cy="28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0070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844;p28"/>
          <p:cNvSpPr/>
          <p:nvPr/>
        </p:nvSpPr>
        <p:spPr>
          <a:xfrm>
            <a:off x="7384472" y="5859195"/>
            <a:ext cx="313833" cy="330321"/>
          </a:xfrm>
          <a:custGeom>
            <a:avLst/>
            <a:gdLst/>
            <a:ahLst/>
            <a:cxnLst/>
            <a:rect l="l" t="t" r="r" b="b"/>
            <a:pathLst>
              <a:path w="1123" h="1182" extrusionOk="0">
                <a:moveTo>
                  <a:pt x="742" y="137"/>
                </a:moveTo>
                <a:lnTo>
                  <a:pt x="989" y="350"/>
                </a:lnTo>
                <a:lnTo>
                  <a:pt x="381" y="1046"/>
                </a:lnTo>
                <a:lnTo>
                  <a:pt x="134" y="831"/>
                </a:lnTo>
                <a:lnTo>
                  <a:pt x="742" y="137"/>
                </a:lnTo>
                <a:close/>
                <a:moveTo>
                  <a:pt x="733" y="1"/>
                </a:moveTo>
                <a:lnTo>
                  <a:pt x="1" y="841"/>
                </a:lnTo>
                <a:lnTo>
                  <a:pt x="390" y="1181"/>
                </a:lnTo>
                <a:lnTo>
                  <a:pt x="1122" y="341"/>
                </a:lnTo>
                <a:lnTo>
                  <a:pt x="733" y="1"/>
                </a:lnTo>
                <a:close/>
              </a:path>
            </a:pathLst>
          </a:custGeom>
          <a:gradFill>
            <a:gsLst>
              <a:gs pos="0">
                <a:srgbClr val="36857B"/>
              </a:gs>
              <a:gs pos="100000">
                <a:srgbClr val="00A0A9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845;p28"/>
          <p:cNvSpPr/>
          <p:nvPr/>
        </p:nvSpPr>
        <p:spPr>
          <a:xfrm>
            <a:off x="7492903" y="5544521"/>
            <a:ext cx="504425" cy="487657"/>
          </a:xfrm>
          <a:custGeom>
            <a:avLst/>
            <a:gdLst/>
            <a:ahLst/>
            <a:cxnLst/>
            <a:rect l="l" t="t" r="r" b="b"/>
            <a:pathLst>
              <a:path w="1805" h="1745" extrusionOk="0">
                <a:moveTo>
                  <a:pt x="902" y="1"/>
                </a:moveTo>
                <a:cubicBezTo>
                  <a:pt x="882" y="1"/>
                  <a:pt x="863" y="2"/>
                  <a:pt x="843" y="3"/>
                </a:cubicBezTo>
                <a:cubicBezTo>
                  <a:pt x="364" y="37"/>
                  <a:pt x="0" y="452"/>
                  <a:pt x="33" y="933"/>
                </a:cubicBezTo>
                <a:cubicBezTo>
                  <a:pt x="64" y="1392"/>
                  <a:pt x="448" y="1745"/>
                  <a:pt x="903" y="1745"/>
                </a:cubicBezTo>
                <a:cubicBezTo>
                  <a:pt x="923" y="1745"/>
                  <a:pt x="943" y="1744"/>
                  <a:pt x="962" y="1743"/>
                </a:cubicBezTo>
                <a:cubicBezTo>
                  <a:pt x="1442" y="1708"/>
                  <a:pt x="1805" y="1294"/>
                  <a:pt x="1771" y="813"/>
                </a:cubicBezTo>
                <a:cubicBezTo>
                  <a:pt x="1740" y="354"/>
                  <a:pt x="1356" y="1"/>
                  <a:pt x="9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846;p28"/>
          <p:cNvSpPr/>
          <p:nvPr/>
        </p:nvSpPr>
        <p:spPr>
          <a:xfrm>
            <a:off x="7485357" y="5533902"/>
            <a:ext cx="523708" cy="514207"/>
          </a:xfrm>
          <a:custGeom>
            <a:avLst/>
            <a:gdLst/>
            <a:ahLst/>
            <a:cxnLst/>
            <a:rect l="l" t="t" r="r" b="b"/>
            <a:pathLst>
              <a:path w="1874" h="1840" extrusionOk="0">
                <a:moveTo>
                  <a:pt x="931" y="96"/>
                </a:moveTo>
                <a:cubicBezTo>
                  <a:pt x="1379" y="96"/>
                  <a:pt x="1744" y="457"/>
                  <a:pt x="1752" y="904"/>
                </a:cubicBezTo>
                <a:cubicBezTo>
                  <a:pt x="1760" y="1353"/>
                  <a:pt x="1406" y="1724"/>
                  <a:pt x="957" y="1739"/>
                </a:cubicBezTo>
                <a:cubicBezTo>
                  <a:pt x="948" y="1739"/>
                  <a:pt x="938" y="1739"/>
                  <a:pt x="929" y="1739"/>
                </a:cubicBezTo>
                <a:cubicBezTo>
                  <a:pt x="494" y="1739"/>
                  <a:pt x="131" y="1398"/>
                  <a:pt x="109" y="959"/>
                </a:cubicBezTo>
                <a:cubicBezTo>
                  <a:pt x="86" y="512"/>
                  <a:pt x="427" y="128"/>
                  <a:pt x="875" y="98"/>
                </a:cubicBezTo>
                <a:cubicBezTo>
                  <a:pt x="894" y="96"/>
                  <a:pt x="912" y="96"/>
                  <a:pt x="931" y="96"/>
                </a:cubicBezTo>
                <a:close/>
                <a:moveTo>
                  <a:pt x="930" y="0"/>
                </a:moveTo>
                <a:cubicBezTo>
                  <a:pt x="920" y="0"/>
                  <a:pt x="909" y="1"/>
                  <a:pt x="898" y="1"/>
                </a:cubicBezTo>
                <a:cubicBezTo>
                  <a:pt x="396" y="18"/>
                  <a:pt x="1" y="433"/>
                  <a:pt x="10" y="935"/>
                </a:cubicBezTo>
                <a:cubicBezTo>
                  <a:pt x="18" y="1436"/>
                  <a:pt x="427" y="1840"/>
                  <a:pt x="929" y="1840"/>
                </a:cubicBezTo>
                <a:cubicBezTo>
                  <a:pt x="950" y="1840"/>
                  <a:pt x="970" y="1838"/>
                  <a:pt x="991" y="1838"/>
                </a:cubicBezTo>
                <a:cubicBezTo>
                  <a:pt x="1493" y="1803"/>
                  <a:pt x="1874" y="1374"/>
                  <a:pt x="1847" y="872"/>
                </a:cubicBezTo>
                <a:cubicBezTo>
                  <a:pt x="1823" y="382"/>
                  <a:pt x="1418" y="0"/>
                  <a:pt x="930" y="0"/>
                </a:cubicBezTo>
                <a:close/>
              </a:path>
            </a:pathLst>
          </a:custGeom>
          <a:gradFill>
            <a:gsLst>
              <a:gs pos="0">
                <a:srgbClr val="36857B"/>
              </a:gs>
              <a:gs pos="100000">
                <a:srgbClr val="00A0A9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847;p28"/>
          <p:cNvSpPr/>
          <p:nvPr/>
        </p:nvSpPr>
        <p:spPr>
          <a:xfrm>
            <a:off x="7478650" y="5588956"/>
            <a:ext cx="511132" cy="403820"/>
          </a:xfrm>
          <a:custGeom>
            <a:avLst/>
            <a:gdLst/>
            <a:ahLst/>
            <a:cxnLst/>
            <a:rect l="l" t="t" r="r" b="b"/>
            <a:pathLst>
              <a:path w="1829" h="1445" extrusionOk="0">
                <a:moveTo>
                  <a:pt x="955" y="95"/>
                </a:moveTo>
                <a:cubicBezTo>
                  <a:pt x="1236" y="95"/>
                  <a:pt x="1485" y="284"/>
                  <a:pt x="1559" y="559"/>
                </a:cubicBezTo>
                <a:cubicBezTo>
                  <a:pt x="1637" y="848"/>
                  <a:pt x="1500" y="1150"/>
                  <a:pt x="1232" y="1283"/>
                </a:cubicBezTo>
                <a:cubicBezTo>
                  <a:pt x="1143" y="1328"/>
                  <a:pt x="1048" y="1350"/>
                  <a:pt x="954" y="1350"/>
                </a:cubicBezTo>
                <a:cubicBezTo>
                  <a:pt x="765" y="1350"/>
                  <a:pt x="579" y="1264"/>
                  <a:pt x="456" y="1106"/>
                </a:cubicBezTo>
                <a:cubicBezTo>
                  <a:pt x="274" y="869"/>
                  <a:pt x="283" y="536"/>
                  <a:pt x="481" y="310"/>
                </a:cubicBezTo>
                <a:cubicBezTo>
                  <a:pt x="589" y="184"/>
                  <a:pt x="745" y="108"/>
                  <a:pt x="911" y="97"/>
                </a:cubicBezTo>
                <a:cubicBezTo>
                  <a:pt x="926" y="96"/>
                  <a:pt x="940" y="95"/>
                  <a:pt x="955" y="95"/>
                </a:cubicBezTo>
                <a:close/>
                <a:moveTo>
                  <a:pt x="953" y="0"/>
                </a:moveTo>
                <a:cubicBezTo>
                  <a:pt x="755" y="0"/>
                  <a:pt x="556" y="80"/>
                  <a:pt x="409" y="249"/>
                </a:cubicBezTo>
                <a:cubicBezTo>
                  <a:pt x="0" y="715"/>
                  <a:pt x="333" y="1445"/>
                  <a:pt x="953" y="1445"/>
                </a:cubicBezTo>
                <a:cubicBezTo>
                  <a:pt x="954" y="1445"/>
                  <a:pt x="954" y="1445"/>
                  <a:pt x="955" y="1445"/>
                </a:cubicBezTo>
                <a:cubicBezTo>
                  <a:pt x="1481" y="1445"/>
                  <a:pt x="1829" y="902"/>
                  <a:pt x="1612" y="424"/>
                </a:cubicBezTo>
                <a:cubicBezTo>
                  <a:pt x="1487" y="148"/>
                  <a:pt x="1221" y="0"/>
                  <a:pt x="953" y="0"/>
                </a:cubicBezTo>
                <a:close/>
              </a:path>
            </a:pathLst>
          </a:custGeom>
          <a:gradFill>
            <a:gsLst>
              <a:gs pos="0">
                <a:srgbClr val="36857B"/>
              </a:gs>
              <a:gs pos="100000">
                <a:srgbClr val="00A0A9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848;p28"/>
          <p:cNvSpPr/>
          <p:nvPr/>
        </p:nvSpPr>
        <p:spPr>
          <a:xfrm>
            <a:off x="7858437" y="5719464"/>
            <a:ext cx="46391" cy="111225"/>
          </a:xfrm>
          <a:custGeom>
            <a:avLst/>
            <a:gdLst/>
            <a:ahLst/>
            <a:cxnLst/>
            <a:rect l="l" t="t" r="r" b="b"/>
            <a:pathLst>
              <a:path w="166" h="398" extrusionOk="0">
                <a:moveTo>
                  <a:pt x="130" y="398"/>
                </a:moveTo>
                <a:lnTo>
                  <a:pt x="39" y="375"/>
                </a:lnTo>
                <a:cubicBezTo>
                  <a:pt x="67" y="265"/>
                  <a:pt x="54" y="147"/>
                  <a:pt x="1" y="46"/>
                </a:cubicBezTo>
                <a:lnTo>
                  <a:pt x="86" y="1"/>
                </a:lnTo>
                <a:cubicBezTo>
                  <a:pt x="149" y="124"/>
                  <a:pt x="166" y="265"/>
                  <a:pt x="130" y="398"/>
                </a:cubicBezTo>
                <a:close/>
              </a:path>
            </a:pathLst>
          </a:custGeom>
          <a:gradFill>
            <a:gsLst>
              <a:gs pos="0">
                <a:srgbClr val="36857B"/>
              </a:gs>
              <a:gs pos="100000">
                <a:srgbClr val="00A0A9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849;p28"/>
          <p:cNvSpPr/>
          <p:nvPr/>
        </p:nvSpPr>
        <p:spPr>
          <a:xfrm>
            <a:off x="9531943" y="5581968"/>
            <a:ext cx="424779" cy="554448"/>
          </a:xfrm>
          <a:custGeom>
            <a:avLst/>
            <a:gdLst/>
            <a:ahLst/>
            <a:cxnLst/>
            <a:rect l="l" t="t" r="r" b="b"/>
            <a:pathLst>
              <a:path w="1520" h="1984" extrusionOk="0">
                <a:moveTo>
                  <a:pt x="1424" y="95"/>
                </a:moveTo>
                <a:lnTo>
                  <a:pt x="1424" y="1888"/>
                </a:lnTo>
                <a:lnTo>
                  <a:pt x="95" y="1888"/>
                </a:lnTo>
                <a:lnTo>
                  <a:pt x="95" y="95"/>
                </a:lnTo>
                <a:close/>
                <a:moveTo>
                  <a:pt x="0" y="0"/>
                </a:moveTo>
                <a:lnTo>
                  <a:pt x="0" y="1983"/>
                </a:lnTo>
                <a:lnTo>
                  <a:pt x="1519" y="1983"/>
                </a:lnTo>
                <a:lnTo>
                  <a:pt x="1519" y="0"/>
                </a:lnTo>
                <a:close/>
              </a:path>
            </a:pathLst>
          </a:custGeom>
          <a:gradFill>
            <a:gsLst>
              <a:gs pos="0">
                <a:srgbClr val="36857B"/>
              </a:gs>
              <a:gs pos="100000">
                <a:srgbClr val="33C5CE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850;p28"/>
          <p:cNvSpPr/>
          <p:nvPr/>
        </p:nvSpPr>
        <p:spPr>
          <a:xfrm>
            <a:off x="9642332" y="5511265"/>
            <a:ext cx="398231" cy="527900"/>
          </a:xfrm>
          <a:custGeom>
            <a:avLst/>
            <a:gdLst/>
            <a:ahLst/>
            <a:cxnLst/>
            <a:rect l="l" t="t" r="r" b="b"/>
            <a:pathLst>
              <a:path w="1425" h="1889" extrusionOk="0">
                <a:moveTo>
                  <a:pt x="1" y="0"/>
                </a:moveTo>
                <a:lnTo>
                  <a:pt x="1" y="1888"/>
                </a:lnTo>
                <a:lnTo>
                  <a:pt x="1425" y="1888"/>
                </a:lnTo>
                <a:lnTo>
                  <a:pt x="1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851;p28"/>
          <p:cNvSpPr/>
          <p:nvPr/>
        </p:nvSpPr>
        <p:spPr>
          <a:xfrm>
            <a:off x="9628636" y="5497851"/>
            <a:ext cx="425339" cy="554448"/>
          </a:xfrm>
          <a:custGeom>
            <a:avLst/>
            <a:gdLst/>
            <a:ahLst/>
            <a:cxnLst/>
            <a:rect l="l" t="t" r="r" b="b"/>
            <a:pathLst>
              <a:path w="1522" h="1984" extrusionOk="0">
                <a:moveTo>
                  <a:pt x="1426" y="96"/>
                </a:moveTo>
                <a:lnTo>
                  <a:pt x="1426" y="1889"/>
                </a:lnTo>
                <a:lnTo>
                  <a:pt x="95" y="1889"/>
                </a:lnTo>
                <a:lnTo>
                  <a:pt x="95" y="96"/>
                </a:lnTo>
                <a:close/>
                <a:moveTo>
                  <a:pt x="0" y="1"/>
                </a:moveTo>
                <a:lnTo>
                  <a:pt x="0" y="1984"/>
                </a:lnTo>
                <a:lnTo>
                  <a:pt x="1521" y="1984"/>
                </a:lnTo>
                <a:lnTo>
                  <a:pt x="1521" y="1"/>
                </a:lnTo>
                <a:close/>
              </a:path>
            </a:pathLst>
          </a:custGeom>
          <a:gradFill>
            <a:gsLst>
              <a:gs pos="0">
                <a:srgbClr val="36857B"/>
              </a:gs>
              <a:gs pos="100000">
                <a:srgbClr val="33C5CE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852;p28"/>
          <p:cNvSpPr/>
          <p:nvPr/>
        </p:nvSpPr>
        <p:spPr>
          <a:xfrm>
            <a:off x="9741820" y="5611033"/>
            <a:ext cx="199535" cy="26828"/>
          </a:xfrm>
          <a:custGeom>
            <a:avLst/>
            <a:gdLst/>
            <a:ahLst/>
            <a:cxnLst/>
            <a:rect l="l" t="t" r="r" b="b"/>
            <a:pathLst>
              <a:path w="714" h="96" extrusionOk="0">
                <a:moveTo>
                  <a:pt x="0" y="1"/>
                </a:moveTo>
                <a:lnTo>
                  <a:pt x="713" y="1"/>
                </a:lnTo>
                <a:lnTo>
                  <a:pt x="713" y="96"/>
                </a:lnTo>
                <a:lnTo>
                  <a:pt x="0" y="96"/>
                </a:lnTo>
                <a:close/>
              </a:path>
            </a:pathLst>
          </a:custGeom>
          <a:gradFill>
            <a:gsLst>
              <a:gs pos="0">
                <a:srgbClr val="36857B"/>
              </a:gs>
              <a:gs pos="100000">
                <a:srgbClr val="33C5CE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853;p28"/>
          <p:cNvSpPr/>
          <p:nvPr/>
        </p:nvSpPr>
        <p:spPr>
          <a:xfrm>
            <a:off x="9741820" y="5845501"/>
            <a:ext cx="199535" cy="26828"/>
          </a:xfrm>
          <a:custGeom>
            <a:avLst/>
            <a:gdLst/>
            <a:ahLst/>
            <a:cxnLst/>
            <a:rect l="l" t="t" r="r" b="b"/>
            <a:pathLst>
              <a:path w="714" h="96" extrusionOk="0">
                <a:moveTo>
                  <a:pt x="0" y="0"/>
                </a:moveTo>
                <a:lnTo>
                  <a:pt x="713" y="0"/>
                </a:lnTo>
                <a:lnTo>
                  <a:pt x="713" y="95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rgbClr val="36857B"/>
              </a:gs>
              <a:gs pos="100000">
                <a:srgbClr val="33C5CE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854;p28"/>
          <p:cNvSpPr/>
          <p:nvPr/>
        </p:nvSpPr>
        <p:spPr>
          <a:xfrm>
            <a:off x="9741820" y="5728406"/>
            <a:ext cx="199535" cy="26828"/>
          </a:xfrm>
          <a:custGeom>
            <a:avLst/>
            <a:gdLst/>
            <a:ahLst/>
            <a:cxnLst/>
            <a:rect l="l" t="t" r="r" b="b"/>
            <a:pathLst>
              <a:path w="714" h="96" extrusionOk="0">
                <a:moveTo>
                  <a:pt x="0" y="1"/>
                </a:moveTo>
                <a:lnTo>
                  <a:pt x="713" y="1"/>
                </a:lnTo>
                <a:lnTo>
                  <a:pt x="713" y="96"/>
                </a:lnTo>
                <a:lnTo>
                  <a:pt x="0" y="96"/>
                </a:lnTo>
                <a:close/>
              </a:path>
            </a:pathLst>
          </a:custGeom>
          <a:gradFill>
            <a:gsLst>
              <a:gs pos="0">
                <a:srgbClr val="36857B"/>
              </a:gs>
              <a:gs pos="100000">
                <a:srgbClr val="33C5CE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855;p28"/>
          <p:cNvSpPr/>
          <p:nvPr/>
        </p:nvSpPr>
        <p:spPr>
          <a:xfrm>
            <a:off x="9206652" y="5411045"/>
            <a:ext cx="60364" cy="60084"/>
          </a:xfrm>
          <a:custGeom>
            <a:avLst/>
            <a:gdLst/>
            <a:ahLst/>
            <a:cxnLst/>
            <a:rect l="l" t="t" r="r" b="b"/>
            <a:pathLst>
              <a:path w="216" h="215" extrusionOk="0">
                <a:moveTo>
                  <a:pt x="107" y="0"/>
                </a:moveTo>
                <a:cubicBezTo>
                  <a:pt x="48" y="0"/>
                  <a:pt x="1" y="48"/>
                  <a:pt x="1" y="107"/>
                </a:cubicBezTo>
                <a:cubicBezTo>
                  <a:pt x="1" y="166"/>
                  <a:pt x="48" y="215"/>
                  <a:pt x="107" y="215"/>
                </a:cubicBezTo>
                <a:cubicBezTo>
                  <a:pt x="166" y="215"/>
                  <a:pt x="215" y="166"/>
                  <a:pt x="215" y="107"/>
                </a:cubicBezTo>
                <a:cubicBezTo>
                  <a:pt x="215" y="48"/>
                  <a:pt x="166" y="0"/>
                  <a:pt x="107" y="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856;p28"/>
          <p:cNvSpPr/>
          <p:nvPr/>
        </p:nvSpPr>
        <p:spPr>
          <a:xfrm>
            <a:off x="9202932" y="5401928"/>
            <a:ext cx="69200" cy="69200"/>
          </a:xfrm>
          <a:prstGeom prst="ellipse">
            <a:avLst/>
          </a:prstGeom>
          <a:gradFill>
            <a:gsLst>
              <a:gs pos="0">
                <a:srgbClr val="36857B"/>
              </a:gs>
              <a:gs pos="100000">
                <a:srgbClr val="00A0A9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857;p28"/>
          <p:cNvSpPr/>
          <p:nvPr/>
        </p:nvSpPr>
        <p:spPr>
          <a:xfrm>
            <a:off x="2971456" y="5427701"/>
            <a:ext cx="59804" cy="60084"/>
          </a:xfrm>
          <a:custGeom>
            <a:avLst/>
            <a:gdLst/>
            <a:ahLst/>
            <a:cxnLst/>
            <a:rect l="l" t="t" r="r" b="b"/>
            <a:pathLst>
              <a:path w="214" h="215" extrusionOk="0">
                <a:moveTo>
                  <a:pt x="107" y="0"/>
                </a:moveTo>
                <a:cubicBezTo>
                  <a:pt x="48" y="0"/>
                  <a:pt x="1" y="48"/>
                  <a:pt x="1" y="107"/>
                </a:cubicBezTo>
                <a:cubicBezTo>
                  <a:pt x="1" y="166"/>
                  <a:pt x="48" y="215"/>
                  <a:pt x="107" y="215"/>
                </a:cubicBezTo>
                <a:cubicBezTo>
                  <a:pt x="166" y="215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lose/>
              </a:path>
            </a:pathLst>
          </a:custGeom>
          <a:gradFill>
            <a:gsLst>
              <a:gs pos="0">
                <a:srgbClr val="A3D798"/>
              </a:gs>
              <a:gs pos="100000">
                <a:srgbClr val="70C08D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858;p28"/>
          <p:cNvSpPr/>
          <p:nvPr/>
        </p:nvSpPr>
        <p:spPr>
          <a:xfrm>
            <a:off x="936289" y="5456832"/>
            <a:ext cx="59804" cy="60084"/>
          </a:xfrm>
          <a:custGeom>
            <a:avLst/>
            <a:gdLst/>
            <a:ahLst/>
            <a:cxnLst/>
            <a:rect l="l" t="t" r="r" b="b"/>
            <a:pathLst>
              <a:path w="214" h="215" extrusionOk="0">
                <a:moveTo>
                  <a:pt x="107" y="0"/>
                </a:moveTo>
                <a:cubicBezTo>
                  <a:pt x="48" y="0"/>
                  <a:pt x="1" y="48"/>
                  <a:pt x="1" y="107"/>
                </a:cubicBezTo>
                <a:cubicBezTo>
                  <a:pt x="1" y="166"/>
                  <a:pt x="48" y="215"/>
                  <a:pt x="107" y="215"/>
                </a:cubicBezTo>
                <a:cubicBezTo>
                  <a:pt x="166" y="215"/>
                  <a:pt x="214" y="166"/>
                  <a:pt x="214" y="107"/>
                </a:cubicBezTo>
                <a:cubicBezTo>
                  <a:pt x="214" y="48"/>
                  <a:pt x="166" y="0"/>
                  <a:pt x="107" y="0"/>
                </a:cubicBezTo>
                <a:close/>
              </a:path>
            </a:pathLst>
          </a:custGeom>
          <a:gradFill>
            <a:gsLst>
              <a:gs pos="0">
                <a:srgbClr val="B6E080"/>
              </a:gs>
              <a:gs pos="100000">
                <a:srgbClr val="A3D798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869;p28"/>
          <p:cNvSpPr txBox="1"/>
          <p:nvPr/>
        </p:nvSpPr>
        <p:spPr>
          <a:xfrm>
            <a:off x="864182" y="1449391"/>
            <a:ext cx="99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267" kern="0" dirty="0">
                <a:solidFill>
                  <a:srgbClr val="B6E0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2019</a:t>
            </a:r>
            <a:endParaRPr sz="2267" kern="0" dirty="0">
              <a:solidFill>
                <a:srgbClr val="B6E08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9" name="Google Shape;870;p28"/>
          <p:cNvSpPr txBox="1"/>
          <p:nvPr/>
        </p:nvSpPr>
        <p:spPr>
          <a:xfrm>
            <a:off x="2873032" y="1449391"/>
            <a:ext cx="99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267" kern="0" dirty="0">
                <a:solidFill>
                  <a:srgbClr val="A3D798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2020</a:t>
            </a:r>
            <a:endParaRPr sz="2267" kern="0" dirty="0">
              <a:solidFill>
                <a:srgbClr val="A3D798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" name="Google Shape;871;p28"/>
          <p:cNvSpPr txBox="1"/>
          <p:nvPr/>
        </p:nvSpPr>
        <p:spPr>
          <a:xfrm>
            <a:off x="4960132" y="1449391"/>
            <a:ext cx="99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267" kern="0" dirty="0">
                <a:solidFill>
                  <a:srgbClr val="70C08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2021</a:t>
            </a:r>
            <a:endParaRPr sz="2267" kern="0" dirty="0">
              <a:solidFill>
                <a:srgbClr val="70C08D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" name="Google Shape;872;p28"/>
          <p:cNvSpPr txBox="1"/>
          <p:nvPr/>
        </p:nvSpPr>
        <p:spPr>
          <a:xfrm>
            <a:off x="7015832" y="1449391"/>
            <a:ext cx="99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267" kern="0" dirty="0">
                <a:solidFill>
                  <a:srgbClr val="3685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2022</a:t>
            </a:r>
            <a:endParaRPr sz="2267" kern="0" dirty="0">
              <a:solidFill>
                <a:srgbClr val="36857B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2" name="Google Shape;873;p28"/>
          <p:cNvSpPr txBox="1"/>
          <p:nvPr/>
        </p:nvSpPr>
        <p:spPr>
          <a:xfrm>
            <a:off x="9106899" y="1449391"/>
            <a:ext cx="99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267" kern="0" dirty="0">
                <a:solidFill>
                  <a:srgbClr val="00A0A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2023</a:t>
            </a:r>
            <a:endParaRPr sz="2267" kern="0" dirty="0">
              <a:solidFill>
                <a:srgbClr val="00A0A9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3" name="Google Shape;874;p28"/>
          <p:cNvSpPr/>
          <p:nvPr/>
        </p:nvSpPr>
        <p:spPr>
          <a:xfrm>
            <a:off x="981847" y="2257659"/>
            <a:ext cx="280" cy="28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E3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875;p28"/>
          <p:cNvSpPr/>
          <p:nvPr/>
        </p:nvSpPr>
        <p:spPr>
          <a:xfrm>
            <a:off x="3000950" y="2257659"/>
            <a:ext cx="280" cy="28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FF4B6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876;p28"/>
          <p:cNvSpPr/>
          <p:nvPr/>
        </p:nvSpPr>
        <p:spPr>
          <a:xfrm>
            <a:off x="5082931" y="2257659"/>
            <a:ext cx="280" cy="28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8D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877;p28"/>
          <p:cNvSpPr/>
          <p:nvPr/>
        </p:nvSpPr>
        <p:spPr>
          <a:xfrm>
            <a:off x="7218290" y="2257659"/>
            <a:ext cx="280" cy="28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00AC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878;p28"/>
          <p:cNvSpPr/>
          <p:nvPr/>
        </p:nvSpPr>
        <p:spPr>
          <a:xfrm>
            <a:off x="9237392" y="2257659"/>
            <a:ext cx="280" cy="28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45F2A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8" name="Google Shape;879;p28"/>
          <p:cNvGrpSpPr/>
          <p:nvPr/>
        </p:nvGrpSpPr>
        <p:grpSpPr>
          <a:xfrm>
            <a:off x="952428" y="1944363"/>
            <a:ext cx="10282487" cy="3541109"/>
            <a:chOff x="712685" y="1598902"/>
            <a:chExt cx="7711865" cy="2655831"/>
          </a:xfrm>
        </p:grpSpPr>
        <p:grpSp>
          <p:nvGrpSpPr>
            <p:cNvPr id="49" name="Google Shape;880;p28"/>
            <p:cNvGrpSpPr/>
            <p:nvPr/>
          </p:nvGrpSpPr>
          <p:grpSpPr>
            <a:xfrm>
              <a:off x="2240519" y="1598950"/>
              <a:ext cx="634772" cy="2648314"/>
              <a:chOff x="2240519" y="1598950"/>
              <a:chExt cx="634772" cy="2648314"/>
            </a:xfrm>
          </p:grpSpPr>
          <p:sp>
            <p:nvSpPr>
              <p:cNvPr id="72" name="Google Shape;881;p28"/>
              <p:cNvSpPr/>
              <p:nvPr/>
            </p:nvSpPr>
            <p:spPr>
              <a:xfrm>
                <a:off x="2823311" y="1598950"/>
                <a:ext cx="51980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84" extrusionOk="0">
                    <a:moveTo>
                      <a:pt x="0" y="284"/>
                    </a:moveTo>
                    <a:lnTo>
                      <a:pt x="247" y="1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882;p28"/>
              <p:cNvSpPr/>
              <p:nvPr/>
            </p:nvSpPr>
            <p:spPr>
              <a:xfrm>
                <a:off x="2240519" y="1622506"/>
                <a:ext cx="607197" cy="2624758"/>
              </a:xfrm>
              <a:custGeom>
                <a:avLst/>
                <a:gdLst/>
                <a:ahLst/>
                <a:cxnLst/>
                <a:rect l="l" t="t" r="r" b="b"/>
                <a:pathLst>
                  <a:path w="2897" h="12523" extrusionOk="0">
                    <a:moveTo>
                      <a:pt x="49" y="12523"/>
                    </a:moveTo>
                    <a:cubicBezTo>
                      <a:pt x="24" y="12523"/>
                      <a:pt x="1" y="12502"/>
                      <a:pt x="1" y="12475"/>
                    </a:cubicBezTo>
                    <a:lnTo>
                      <a:pt x="1" y="48"/>
                    </a:lnTo>
                    <a:cubicBezTo>
                      <a:pt x="1" y="22"/>
                      <a:pt x="24" y="1"/>
                      <a:pt x="49" y="1"/>
                    </a:cubicBezTo>
                    <a:lnTo>
                      <a:pt x="2834" y="1"/>
                    </a:lnTo>
                    <a:cubicBezTo>
                      <a:pt x="2897" y="1"/>
                      <a:pt x="2897" y="96"/>
                      <a:pt x="2834" y="96"/>
                    </a:cubicBezTo>
                    <a:lnTo>
                      <a:pt x="98" y="96"/>
                    </a:lnTo>
                    <a:lnTo>
                      <a:pt x="98" y="12475"/>
                    </a:lnTo>
                    <a:cubicBezTo>
                      <a:pt x="98" y="12502"/>
                      <a:pt x="75" y="12523"/>
                      <a:pt x="49" y="12523"/>
                    </a:cubicBezTo>
                    <a:close/>
                  </a:path>
                </a:pathLst>
              </a:cu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" name="Google Shape;883;p28"/>
            <p:cNvGrpSpPr/>
            <p:nvPr/>
          </p:nvGrpSpPr>
          <p:grpSpPr>
            <a:xfrm>
              <a:off x="6915243" y="1598950"/>
              <a:ext cx="636541" cy="2644251"/>
              <a:chOff x="6915243" y="1598950"/>
              <a:chExt cx="636541" cy="2644251"/>
            </a:xfrm>
          </p:grpSpPr>
          <p:sp>
            <p:nvSpPr>
              <p:cNvPr id="70" name="Google Shape;884;p28"/>
              <p:cNvSpPr/>
              <p:nvPr/>
            </p:nvSpPr>
            <p:spPr>
              <a:xfrm>
                <a:off x="7499805" y="1598950"/>
                <a:ext cx="51980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84" extrusionOk="0">
                    <a:moveTo>
                      <a:pt x="1" y="1"/>
                    </a:moveTo>
                    <a:lnTo>
                      <a:pt x="1" y="284"/>
                    </a:lnTo>
                    <a:lnTo>
                      <a:pt x="248" y="14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0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885;p28"/>
              <p:cNvSpPr/>
              <p:nvPr/>
            </p:nvSpPr>
            <p:spPr>
              <a:xfrm>
                <a:off x="6915243" y="1618442"/>
                <a:ext cx="606778" cy="2624758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12523" extrusionOk="0">
                    <a:moveTo>
                      <a:pt x="48" y="1"/>
                    </a:moveTo>
                    <a:cubicBezTo>
                      <a:pt x="21" y="1"/>
                      <a:pt x="0" y="22"/>
                      <a:pt x="0" y="48"/>
                    </a:cubicBezTo>
                    <a:lnTo>
                      <a:pt x="0" y="12475"/>
                    </a:lnTo>
                    <a:cubicBezTo>
                      <a:pt x="0" y="12502"/>
                      <a:pt x="21" y="12523"/>
                      <a:pt x="48" y="12523"/>
                    </a:cubicBezTo>
                    <a:cubicBezTo>
                      <a:pt x="75" y="12523"/>
                      <a:pt x="96" y="12502"/>
                      <a:pt x="96" y="12475"/>
                    </a:cubicBezTo>
                    <a:lnTo>
                      <a:pt x="96" y="96"/>
                    </a:lnTo>
                    <a:lnTo>
                      <a:pt x="2832" y="96"/>
                    </a:lnTo>
                    <a:cubicBezTo>
                      <a:pt x="2894" y="96"/>
                      <a:pt x="2894" y="1"/>
                      <a:pt x="2832" y="1"/>
                    </a:cubicBezTo>
                    <a:close/>
                  </a:path>
                </a:pathLst>
              </a:custGeom>
              <a:solidFill>
                <a:srgbClr val="00A0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Google Shape;886;p28"/>
            <p:cNvGrpSpPr/>
            <p:nvPr/>
          </p:nvGrpSpPr>
          <p:grpSpPr>
            <a:xfrm>
              <a:off x="5336500" y="1598902"/>
              <a:ext cx="653149" cy="2655830"/>
              <a:chOff x="5386038" y="1598902"/>
              <a:chExt cx="653149" cy="2655830"/>
            </a:xfrm>
          </p:grpSpPr>
          <p:sp>
            <p:nvSpPr>
              <p:cNvPr id="65" name="Google Shape;887;p28"/>
              <p:cNvSpPr/>
              <p:nvPr/>
            </p:nvSpPr>
            <p:spPr>
              <a:xfrm>
                <a:off x="5390017" y="4209670"/>
                <a:ext cx="44853" cy="45063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15" extrusionOk="0">
                    <a:moveTo>
                      <a:pt x="107" y="0"/>
                    </a:moveTo>
                    <a:cubicBezTo>
                      <a:pt x="48" y="0"/>
                      <a:pt x="1" y="48"/>
                      <a:pt x="1" y="107"/>
                    </a:cubicBezTo>
                    <a:cubicBezTo>
                      <a:pt x="1" y="166"/>
                      <a:pt x="48" y="215"/>
                      <a:pt x="107" y="215"/>
                    </a:cubicBezTo>
                    <a:cubicBezTo>
                      <a:pt x="166" y="215"/>
                      <a:pt x="214" y="166"/>
                      <a:pt x="214" y="107"/>
                    </a:cubicBezTo>
                    <a:cubicBezTo>
                      <a:pt x="214" y="48"/>
                      <a:pt x="166" y="0"/>
                      <a:pt x="107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6" name="Google Shape;888;p28"/>
              <p:cNvGrpSpPr/>
              <p:nvPr/>
            </p:nvGrpSpPr>
            <p:grpSpPr>
              <a:xfrm>
                <a:off x="5402854" y="1598902"/>
                <a:ext cx="636332" cy="2624683"/>
                <a:chOff x="5187553" y="1881950"/>
                <a:chExt cx="636332" cy="2644251"/>
              </a:xfrm>
            </p:grpSpPr>
            <p:sp>
              <p:nvSpPr>
                <p:cNvPr id="68" name="Google Shape;889;p28"/>
                <p:cNvSpPr/>
                <p:nvPr/>
              </p:nvSpPr>
              <p:spPr>
                <a:xfrm>
                  <a:off x="5187553" y="1901442"/>
                  <a:ext cx="606778" cy="2624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5" h="12523" extrusionOk="0">
                      <a:moveTo>
                        <a:pt x="48" y="1"/>
                      </a:moveTo>
                      <a:cubicBezTo>
                        <a:pt x="22" y="1"/>
                        <a:pt x="1" y="22"/>
                        <a:pt x="1" y="48"/>
                      </a:cubicBezTo>
                      <a:lnTo>
                        <a:pt x="1" y="12475"/>
                      </a:lnTo>
                      <a:cubicBezTo>
                        <a:pt x="1" y="12502"/>
                        <a:pt x="22" y="12523"/>
                        <a:pt x="48" y="12523"/>
                      </a:cubicBezTo>
                      <a:cubicBezTo>
                        <a:pt x="73" y="12523"/>
                        <a:pt x="96" y="12502"/>
                        <a:pt x="96" y="12475"/>
                      </a:cubicBezTo>
                      <a:lnTo>
                        <a:pt x="96" y="96"/>
                      </a:lnTo>
                      <a:lnTo>
                        <a:pt x="2830" y="96"/>
                      </a:lnTo>
                      <a:cubicBezTo>
                        <a:pt x="2895" y="96"/>
                        <a:pt x="2895" y="1"/>
                        <a:pt x="2830" y="1"/>
                      </a:cubicBezTo>
                      <a:close/>
                    </a:path>
                  </a:pathLst>
                </a:custGeom>
                <a:solidFill>
                  <a:srgbClr val="36857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890;p28"/>
                <p:cNvSpPr/>
                <p:nvPr/>
              </p:nvSpPr>
              <p:spPr>
                <a:xfrm>
                  <a:off x="5771905" y="1881950"/>
                  <a:ext cx="51980" cy="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284" extrusionOk="0">
                      <a:moveTo>
                        <a:pt x="0" y="1"/>
                      </a:moveTo>
                      <a:lnTo>
                        <a:pt x="0" y="284"/>
                      </a:lnTo>
                      <a:lnTo>
                        <a:pt x="247" y="14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6857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" name="Google Shape;891;p28"/>
              <p:cNvSpPr/>
              <p:nvPr/>
            </p:nvSpPr>
            <p:spPr>
              <a:xfrm>
                <a:off x="5386038" y="4202833"/>
                <a:ext cx="51900" cy="51900"/>
              </a:xfrm>
              <a:prstGeom prst="ellipse">
                <a:avLst/>
              </a:prstGeom>
              <a:gradFill>
                <a:gsLst>
                  <a:gs pos="0">
                    <a:srgbClr val="70C08D"/>
                  </a:gs>
                  <a:gs pos="100000">
                    <a:srgbClr val="36857B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892;p28"/>
            <p:cNvGrpSpPr/>
            <p:nvPr/>
          </p:nvGrpSpPr>
          <p:grpSpPr>
            <a:xfrm>
              <a:off x="3787542" y="1598950"/>
              <a:ext cx="650283" cy="2655783"/>
              <a:chOff x="3787542" y="1598950"/>
              <a:chExt cx="650283" cy="2655783"/>
            </a:xfrm>
          </p:grpSpPr>
          <p:sp>
            <p:nvSpPr>
              <p:cNvPr id="60" name="Google Shape;893;p28"/>
              <p:cNvSpPr/>
              <p:nvPr/>
            </p:nvSpPr>
            <p:spPr>
              <a:xfrm>
                <a:off x="4386265" y="1598950"/>
                <a:ext cx="51560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284" extrusionOk="0">
                    <a:moveTo>
                      <a:pt x="0" y="284"/>
                    </a:moveTo>
                    <a:lnTo>
                      <a:pt x="246" y="1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0C0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1" name="Google Shape;894;p28"/>
              <p:cNvGrpSpPr/>
              <p:nvPr/>
            </p:nvGrpSpPr>
            <p:grpSpPr>
              <a:xfrm>
                <a:off x="3787542" y="1618442"/>
                <a:ext cx="620729" cy="2636290"/>
                <a:chOff x="3787542" y="1618442"/>
                <a:chExt cx="620729" cy="2636290"/>
              </a:xfrm>
            </p:grpSpPr>
            <p:sp>
              <p:nvSpPr>
                <p:cNvPr id="62" name="Google Shape;895;p28"/>
                <p:cNvSpPr/>
                <p:nvPr/>
              </p:nvSpPr>
              <p:spPr>
                <a:xfrm>
                  <a:off x="3801703" y="1618442"/>
                  <a:ext cx="606568" cy="2624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" h="12523" extrusionOk="0">
                      <a:moveTo>
                        <a:pt x="48" y="12523"/>
                      </a:moveTo>
                      <a:cubicBezTo>
                        <a:pt x="21" y="12523"/>
                        <a:pt x="0" y="12502"/>
                        <a:pt x="0" y="12475"/>
                      </a:cubicBezTo>
                      <a:lnTo>
                        <a:pt x="0" y="48"/>
                      </a:lnTo>
                      <a:cubicBezTo>
                        <a:pt x="0" y="22"/>
                        <a:pt x="21" y="1"/>
                        <a:pt x="48" y="1"/>
                      </a:cubicBezTo>
                      <a:lnTo>
                        <a:pt x="2831" y="1"/>
                      </a:lnTo>
                      <a:cubicBezTo>
                        <a:pt x="2894" y="1"/>
                        <a:pt x="2894" y="96"/>
                        <a:pt x="2831" y="96"/>
                      </a:cubicBezTo>
                      <a:lnTo>
                        <a:pt x="95" y="96"/>
                      </a:lnTo>
                      <a:lnTo>
                        <a:pt x="95" y="12475"/>
                      </a:lnTo>
                      <a:cubicBezTo>
                        <a:pt x="95" y="12502"/>
                        <a:pt x="74" y="12523"/>
                        <a:pt x="48" y="12523"/>
                      </a:cubicBezTo>
                      <a:close/>
                    </a:path>
                  </a:pathLst>
                </a:custGeom>
                <a:solidFill>
                  <a:srgbClr val="70C08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896;p28"/>
                <p:cNvSpPr/>
                <p:nvPr/>
              </p:nvSpPr>
              <p:spPr>
                <a:xfrm>
                  <a:off x="3788918" y="4209670"/>
                  <a:ext cx="45273" cy="45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15" extrusionOk="0">
                      <a:moveTo>
                        <a:pt x="215" y="107"/>
                      </a:moveTo>
                      <a:cubicBezTo>
                        <a:pt x="215" y="166"/>
                        <a:pt x="168" y="215"/>
                        <a:pt x="109" y="215"/>
                      </a:cubicBezTo>
                      <a:cubicBezTo>
                        <a:pt x="50" y="215"/>
                        <a:pt x="0" y="166"/>
                        <a:pt x="0" y="107"/>
                      </a:cubicBezTo>
                      <a:cubicBezTo>
                        <a:pt x="0" y="48"/>
                        <a:pt x="50" y="0"/>
                        <a:pt x="109" y="0"/>
                      </a:cubicBezTo>
                      <a:cubicBezTo>
                        <a:pt x="168" y="0"/>
                        <a:pt x="215" y="48"/>
                        <a:pt x="215" y="107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897;p28"/>
                <p:cNvSpPr/>
                <p:nvPr/>
              </p:nvSpPr>
              <p:spPr>
                <a:xfrm>
                  <a:off x="3787542" y="4209670"/>
                  <a:ext cx="44853" cy="45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215" extrusionOk="0">
                      <a:moveTo>
                        <a:pt x="107" y="0"/>
                      </a:moveTo>
                      <a:cubicBezTo>
                        <a:pt x="48" y="0"/>
                        <a:pt x="1" y="48"/>
                        <a:pt x="1" y="107"/>
                      </a:cubicBezTo>
                      <a:cubicBezTo>
                        <a:pt x="1" y="166"/>
                        <a:pt x="48" y="215"/>
                        <a:pt x="107" y="215"/>
                      </a:cubicBezTo>
                      <a:cubicBezTo>
                        <a:pt x="166" y="215"/>
                        <a:pt x="214" y="166"/>
                        <a:pt x="214" y="107"/>
                      </a:cubicBezTo>
                      <a:cubicBezTo>
                        <a:pt x="214" y="48"/>
                        <a:pt x="166" y="0"/>
                        <a:pt x="10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0C08D"/>
                    </a:gs>
                    <a:gs pos="100000">
                      <a:srgbClr val="36857B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3" name="Google Shape;898;p28"/>
            <p:cNvGrpSpPr/>
            <p:nvPr/>
          </p:nvGrpSpPr>
          <p:grpSpPr>
            <a:xfrm>
              <a:off x="712685" y="1598950"/>
              <a:ext cx="636332" cy="2644251"/>
              <a:chOff x="497435" y="1881950"/>
              <a:chExt cx="636332" cy="2644251"/>
            </a:xfrm>
          </p:grpSpPr>
          <p:sp>
            <p:nvSpPr>
              <p:cNvPr id="58" name="Google Shape;899;p28"/>
              <p:cNvSpPr/>
              <p:nvPr/>
            </p:nvSpPr>
            <p:spPr>
              <a:xfrm>
                <a:off x="497435" y="1901442"/>
                <a:ext cx="606778" cy="2624758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12523" extrusionOk="0">
                    <a:moveTo>
                      <a:pt x="48" y="1"/>
                    </a:moveTo>
                    <a:cubicBezTo>
                      <a:pt x="22" y="1"/>
                      <a:pt x="1" y="22"/>
                      <a:pt x="1" y="48"/>
                    </a:cubicBezTo>
                    <a:lnTo>
                      <a:pt x="1" y="12475"/>
                    </a:lnTo>
                    <a:cubicBezTo>
                      <a:pt x="1" y="12502"/>
                      <a:pt x="22" y="12523"/>
                      <a:pt x="48" y="12523"/>
                    </a:cubicBezTo>
                    <a:cubicBezTo>
                      <a:pt x="75" y="12523"/>
                      <a:pt x="96" y="12502"/>
                      <a:pt x="96" y="12475"/>
                    </a:cubicBezTo>
                    <a:lnTo>
                      <a:pt x="96" y="96"/>
                    </a:lnTo>
                    <a:lnTo>
                      <a:pt x="2832" y="96"/>
                    </a:lnTo>
                    <a:cubicBezTo>
                      <a:pt x="2895" y="96"/>
                      <a:pt x="2895" y="1"/>
                      <a:pt x="2832" y="1"/>
                    </a:cubicBezTo>
                    <a:close/>
                  </a:path>
                </a:pathLst>
              </a:custGeom>
              <a:solidFill>
                <a:srgbClr val="B6E0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900;p28"/>
              <p:cNvSpPr/>
              <p:nvPr/>
            </p:nvSpPr>
            <p:spPr>
              <a:xfrm>
                <a:off x="1081997" y="1881950"/>
                <a:ext cx="51770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84" extrusionOk="0">
                    <a:moveTo>
                      <a:pt x="1" y="1"/>
                    </a:moveTo>
                    <a:lnTo>
                      <a:pt x="1" y="284"/>
                    </a:lnTo>
                    <a:lnTo>
                      <a:pt x="246" y="14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6E0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901;p28"/>
            <p:cNvGrpSpPr/>
            <p:nvPr/>
          </p:nvGrpSpPr>
          <p:grpSpPr>
            <a:xfrm>
              <a:off x="719350" y="1853225"/>
              <a:ext cx="7705200" cy="365700"/>
              <a:chOff x="719350" y="1853225"/>
              <a:chExt cx="7705200" cy="365700"/>
            </a:xfrm>
          </p:grpSpPr>
          <p:sp>
            <p:nvSpPr>
              <p:cNvPr id="55" name="Google Shape;902;p28"/>
              <p:cNvSpPr/>
              <p:nvPr/>
            </p:nvSpPr>
            <p:spPr>
              <a:xfrm>
                <a:off x="719350" y="1853225"/>
                <a:ext cx="7705200" cy="365700"/>
              </a:xfrm>
              <a:prstGeom prst="rect">
                <a:avLst/>
              </a:prstGeom>
              <a:gradFill>
                <a:gsLst>
                  <a:gs pos="0">
                    <a:srgbClr val="B6E080"/>
                  </a:gs>
                  <a:gs pos="17000">
                    <a:srgbClr val="A3D798"/>
                  </a:gs>
                  <a:gs pos="37000">
                    <a:srgbClr val="70C08D"/>
                  </a:gs>
                  <a:gs pos="60000">
                    <a:srgbClr val="36857B"/>
                  </a:gs>
                  <a:gs pos="84000">
                    <a:srgbClr val="00A0A9"/>
                  </a:gs>
                  <a:gs pos="100000">
                    <a:srgbClr val="33C5CE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903;p28"/>
              <p:cNvSpPr/>
              <p:nvPr/>
            </p:nvSpPr>
            <p:spPr>
              <a:xfrm>
                <a:off x="8328822" y="1986282"/>
                <a:ext cx="86353" cy="9955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75" extrusionOk="0">
                    <a:moveTo>
                      <a:pt x="1" y="1"/>
                    </a:moveTo>
                    <a:lnTo>
                      <a:pt x="1" y="474"/>
                    </a:lnTo>
                    <a:lnTo>
                      <a:pt x="411" y="23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904;p28"/>
              <p:cNvSpPr/>
              <p:nvPr/>
            </p:nvSpPr>
            <p:spPr>
              <a:xfrm>
                <a:off x="842225" y="2026100"/>
                <a:ext cx="7486617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37905" h="96" extrusionOk="0">
                    <a:moveTo>
                      <a:pt x="1" y="1"/>
                    </a:moveTo>
                    <a:lnTo>
                      <a:pt x="1" y="96"/>
                    </a:lnTo>
                    <a:lnTo>
                      <a:pt x="286" y="96"/>
                    </a:lnTo>
                    <a:lnTo>
                      <a:pt x="286" y="1"/>
                    </a:lnTo>
                    <a:close/>
                    <a:moveTo>
                      <a:pt x="569" y="1"/>
                    </a:moveTo>
                    <a:lnTo>
                      <a:pt x="569" y="96"/>
                    </a:lnTo>
                    <a:lnTo>
                      <a:pt x="854" y="96"/>
                    </a:lnTo>
                    <a:lnTo>
                      <a:pt x="854" y="1"/>
                    </a:lnTo>
                    <a:close/>
                    <a:moveTo>
                      <a:pt x="1140" y="1"/>
                    </a:moveTo>
                    <a:lnTo>
                      <a:pt x="1140" y="96"/>
                    </a:lnTo>
                    <a:lnTo>
                      <a:pt x="1425" y="96"/>
                    </a:lnTo>
                    <a:lnTo>
                      <a:pt x="1425" y="1"/>
                    </a:lnTo>
                    <a:close/>
                    <a:moveTo>
                      <a:pt x="1710" y="1"/>
                    </a:moveTo>
                    <a:lnTo>
                      <a:pt x="1710" y="96"/>
                    </a:lnTo>
                    <a:lnTo>
                      <a:pt x="1995" y="96"/>
                    </a:lnTo>
                    <a:lnTo>
                      <a:pt x="1995" y="1"/>
                    </a:lnTo>
                    <a:close/>
                    <a:moveTo>
                      <a:pt x="2280" y="1"/>
                    </a:moveTo>
                    <a:lnTo>
                      <a:pt x="2280" y="96"/>
                    </a:lnTo>
                    <a:lnTo>
                      <a:pt x="2566" y="96"/>
                    </a:lnTo>
                    <a:lnTo>
                      <a:pt x="2566" y="1"/>
                    </a:lnTo>
                    <a:close/>
                    <a:moveTo>
                      <a:pt x="2851" y="1"/>
                    </a:moveTo>
                    <a:lnTo>
                      <a:pt x="2851" y="96"/>
                    </a:lnTo>
                    <a:lnTo>
                      <a:pt x="3136" y="96"/>
                    </a:lnTo>
                    <a:lnTo>
                      <a:pt x="3136" y="1"/>
                    </a:lnTo>
                    <a:close/>
                    <a:moveTo>
                      <a:pt x="3419" y="1"/>
                    </a:moveTo>
                    <a:lnTo>
                      <a:pt x="3419" y="96"/>
                    </a:lnTo>
                    <a:lnTo>
                      <a:pt x="3704" y="96"/>
                    </a:lnTo>
                    <a:lnTo>
                      <a:pt x="3704" y="1"/>
                    </a:lnTo>
                    <a:close/>
                    <a:moveTo>
                      <a:pt x="3990" y="1"/>
                    </a:moveTo>
                    <a:lnTo>
                      <a:pt x="3990" y="96"/>
                    </a:lnTo>
                    <a:lnTo>
                      <a:pt x="4275" y="96"/>
                    </a:lnTo>
                    <a:lnTo>
                      <a:pt x="4275" y="1"/>
                    </a:lnTo>
                    <a:close/>
                    <a:moveTo>
                      <a:pt x="4558" y="1"/>
                    </a:moveTo>
                    <a:lnTo>
                      <a:pt x="4558" y="96"/>
                    </a:lnTo>
                    <a:lnTo>
                      <a:pt x="4843" y="96"/>
                    </a:lnTo>
                    <a:lnTo>
                      <a:pt x="4843" y="1"/>
                    </a:lnTo>
                    <a:close/>
                    <a:moveTo>
                      <a:pt x="5129" y="1"/>
                    </a:moveTo>
                    <a:lnTo>
                      <a:pt x="5129" y="96"/>
                    </a:lnTo>
                    <a:lnTo>
                      <a:pt x="5414" y="96"/>
                    </a:lnTo>
                    <a:lnTo>
                      <a:pt x="5414" y="1"/>
                    </a:lnTo>
                    <a:close/>
                    <a:moveTo>
                      <a:pt x="5699" y="1"/>
                    </a:moveTo>
                    <a:lnTo>
                      <a:pt x="5699" y="96"/>
                    </a:lnTo>
                    <a:lnTo>
                      <a:pt x="5984" y="96"/>
                    </a:lnTo>
                    <a:lnTo>
                      <a:pt x="5984" y="1"/>
                    </a:lnTo>
                    <a:close/>
                    <a:moveTo>
                      <a:pt x="6269" y="1"/>
                    </a:moveTo>
                    <a:lnTo>
                      <a:pt x="6269" y="96"/>
                    </a:lnTo>
                    <a:lnTo>
                      <a:pt x="6555" y="96"/>
                    </a:lnTo>
                    <a:lnTo>
                      <a:pt x="6555" y="1"/>
                    </a:lnTo>
                    <a:close/>
                    <a:moveTo>
                      <a:pt x="6840" y="1"/>
                    </a:moveTo>
                    <a:lnTo>
                      <a:pt x="6840" y="96"/>
                    </a:lnTo>
                    <a:lnTo>
                      <a:pt x="7125" y="96"/>
                    </a:lnTo>
                    <a:lnTo>
                      <a:pt x="7125" y="1"/>
                    </a:lnTo>
                    <a:close/>
                    <a:moveTo>
                      <a:pt x="7410" y="1"/>
                    </a:moveTo>
                    <a:lnTo>
                      <a:pt x="7410" y="96"/>
                    </a:lnTo>
                    <a:lnTo>
                      <a:pt x="7695" y="96"/>
                    </a:lnTo>
                    <a:lnTo>
                      <a:pt x="7695" y="1"/>
                    </a:lnTo>
                    <a:close/>
                    <a:moveTo>
                      <a:pt x="7981" y="1"/>
                    </a:moveTo>
                    <a:lnTo>
                      <a:pt x="7981" y="96"/>
                    </a:lnTo>
                    <a:lnTo>
                      <a:pt x="8266" y="96"/>
                    </a:lnTo>
                    <a:lnTo>
                      <a:pt x="8266" y="1"/>
                    </a:lnTo>
                    <a:close/>
                    <a:moveTo>
                      <a:pt x="8551" y="1"/>
                    </a:moveTo>
                    <a:lnTo>
                      <a:pt x="8551" y="96"/>
                    </a:lnTo>
                    <a:lnTo>
                      <a:pt x="8836" y="96"/>
                    </a:lnTo>
                    <a:lnTo>
                      <a:pt x="8836" y="1"/>
                    </a:lnTo>
                    <a:close/>
                    <a:moveTo>
                      <a:pt x="9120" y="1"/>
                    </a:moveTo>
                    <a:lnTo>
                      <a:pt x="9120" y="96"/>
                    </a:lnTo>
                    <a:lnTo>
                      <a:pt x="9405" y="96"/>
                    </a:lnTo>
                    <a:lnTo>
                      <a:pt x="9405" y="1"/>
                    </a:lnTo>
                    <a:close/>
                    <a:moveTo>
                      <a:pt x="9690" y="1"/>
                    </a:moveTo>
                    <a:lnTo>
                      <a:pt x="9690" y="96"/>
                    </a:lnTo>
                    <a:lnTo>
                      <a:pt x="9975" y="96"/>
                    </a:lnTo>
                    <a:lnTo>
                      <a:pt x="9975" y="1"/>
                    </a:lnTo>
                    <a:close/>
                    <a:moveTo>
                      <a:pt x="10258" y="1"/>
                    </a:moveTo>
                    <a:lnTo>
                      <a:pt x="10258" y="96"/>
                    </a:lnTo>
                    <a:lnTo>
                      <a:pt x="10544" y="96"/>
                    </a:lnTo>
                    <a:lnTo>
                      <a:pt x="10544" y="1"/>
                    </a:lnTo>
                    <a:close/>
                    <a:moveTo>
                      <a:pt x="10829" y="1"/>
                    </a:moveTo>
                    <a:lnTo>
                      <a:pt x="10829" y="96"/>
                    </a:lnTo>
                    <a:lnTo>
                      <a:pt x="11114" y="96"/>
                    </a:lnTo>
                    <a:lnTo>
                      <a:pt x="11114" y="1"/>
                    </a:lnTo>
                    <a:close/>
                    <a:moveTo>
                      <a:pt x="11399" y="1"/>
                    </a:moveTo>
                    <a:lnTo>
                      <a:pt x="11399" y="96"/>
                    </a:lnTo>
                    <a:lnTo>
                      <a:pt x="11684" y="96"/>
                    </a:lnTo>
                    <a:lnTo>
                      <a:pt x="11684" y="1"/>
                    </a:lnTo>
                    <a:close/>
                    <a:moveTo>
                      <a:pt x="11970" y="1"/>
                    </a:moveTo>
                    <a:lnTo>
                      <a:pt x="11970" y="96"/>
                    </a:lnTo>
                    <a:lnTo>
                      <a:pt x="12255" y="96"/>
                    </a:lnTo>
                    <a:lnTo>
                      <a:pt x="12255" y="1"/>
                    </a:lnTo>
                    <a:close/>
                    <a:moveTo>
                      <a:pt x="12540" y="1"/>
                    </a:moveTo>
                    <a:lnTo>
                      <a:pt x="12540" y="96"/>
                    </a:lnTo>
                    <a:lnTo>
                      <a:pt x="12825" y="96"/>
                    </a:lnTo>
                    <a:lnTo>
                      <a:pt x="12825" y="1"/>
                    </a:lnTo>
                    <a:close/>
                    <a:moveTo>
                      <a:pt x="13110" y="1"/>
                    </a:moveTo>
                    <a:lnTo>
                      <a:pt x="13110" y="96"/>
                    </a:lnTo>
                    <a:lnTo>
                      <a:pt x="13396" y="96"/>
                    </a:lnTo>
                    <a:lnTo>
                      <a:pt x="13396" y="1"/>
                    </a:lnTo>
                    <a:close/>
                    <a:moveTo>
                      <a:pt x="13681" y="1"/>
                    </a:moveTo>
                    <a:lnTo>
                      <a:pt x="13681" y="96"/>
                    </a:lnTo>
                    <a:lnTo>
                      <a:pt x="13966" y="96"/>
                    </a:lnTo>
                    <a:lnTo>
                      <a:pt x="13966" y="1"/>
                    </a:lnTo>
                    <a:close/>
                    <a:moveTo>
                      <a:pt x="14249" y="1"/>
                    </a:moveTo>
                    <a:lnTo>
                      <a:pt x="14249" y="96"/>
                    </a:lnTo>
                    <a:lnTo>
                      <a:pt x="14535" y="96"/>
                    </a:lnTo>
                    <a:lnTo>
                      <a:pt x="14535" y="1"/>
                    </a:lnTo>
                    <a:close/>
                    <a:moveTo>
                      <a:pt x="14820" y="1"/>
                    </a:moveTo>
                    <a:lnTo>
                      <a:pt x="14820" y="96"/>
                    </a:lnTo>
                    <a:lnTo>
                      <a:pt x="15105" y="96"/>
                    </a:lnTo>
                    <a:lnTo>
                      <a:pt x="15105" y="1"/>
                    </a:lnTo>
                    <a:close/>
                    <a:moveTo>
                      <a:pt x="15390" y="1"/>
                    </a:moveTo>
                    <a:lnTo>
                      <a:pt x="15390" y="96"/>
                    </a:lnTo>
                    <a:lnTo>
                      <a:pt x="15675" y="96"/>
                    </a:lnTo>
                    <a:lnTo>
                      <a:pt x="15675" y="1"/>
                    </a:lnTo>
                    <a:close/>
                    <a:moveTo>
                      <a:pt x="15961" y="1"/>
                    </a:moveTo>
                    <a:lnTo>
                      <a:pt x="15961" y="96"/>
                    </a:lnTo>
                    <a:lnTo>
                      <a:pt x="16246" y="96"/>
                    </a:lnTo>
                    <a:lnTo>
                      <a:pt x="16246" y="1"/>
                    </a:lnTo>
                    <a:close/>
                    <a:moveTo>
                      <a:pt x="16531" y="1"/>
                    </a:moveTo>
                    <a:lnTo>
                      <a:pt x="16531" y="96"/>
                    </a:lnTo>
                    <a:lnTo>
                      <a:pt x="16816" y="96"/>
                    </a:lnTo>
                    <a:lnTo>
                      <a:pt x="16816" y="1"/>
                    </a:lnTo>
                    <a:close/>
                    <a:moveTo>
                      <a:pt x="17100" y="1"/>
                    </a:moveTo>
                    <a:lnTo>
                      <a:pt x="17100" y="96"/>
                    </a:lnTo>
                    <a:lnTo>
                      <a:pt x="17385" y="96"/>
                    </a:lnTo>
                    <a:lnTo>
                      <a:pt x="17385" y="1"/>
                    </a:lnTo>
                    <a:close/>
                    <a:moveTo>
                      <a:pt x="17670" y="1"/>
                    </a:moveTo>
                    <a:lnTo>
                      <a:pt x="17670" y="96"/>
                    </a:lnTo>
                    <a:lnTo>
                      <a:pt x="17955" y="96"/>
                    </a:lnTo>
                    <a:lnTo>
                      <a:pt x="17955" y="1"/>
                    </a:lnTo>
                    <a:close/>
                    <a:moveTo>
                      <a:pt x="18238" y="1"/>
                    </a:moveTo>
                    <a:lnTo>
                      <a:pt x="18238" y="96"/>
                    </a:lnTo>
                    <a:lnTo>
                      <a:pt x="18524" y="96"/>
                    </a:lnTo>
                    <a:lnTo>
                      <a:pt x="18524" y="1"/>
                    </a:lnTo>
                    <a:close/>
                    <a:moveTo>
                      <a:pt x="18809" y="1"/>
                    </a:moveTo>
                    <a:lnTo>
                      <a:pt x="18809" y="96"/>
                    </a:lnTo>
                    <a:lnTo>
                      <a:pt x="19094" y="96"/>
                    </a:lnTo>
                    <a:lnTo>
                      <a:pt x="19094" y="1"/>
                    </a:lnTo>
                    <a:close/>
                    <a:moveTo>
                      <a:pt x="19379" y="1"/>
                    </a:moveTo>
                    <a:lnTo>
                      <a:pt x="19379" y="96"/>
                    </a:lnTo>
                    <a:lnTo>
                      <a:pt x="19664" y="96"/>
                    </a:lnTo>
                    <a:lnTo>
                      <a:pt x="19664" y="1"/>
                    </a:lnTo>
                    <a:close/>
                    <a:moveTo>
                      <a:pt x="19950" y="1"/>
                    </a:moveTo>
                    <a:lnTo>
                      <a:pt x="19950" y="96"/>
                    </a:lnTo>
                    <a:lnTo>
                      <a:pt x="20235" y="96"/>
                    </a:lnTo>
                    <a:lnTo>
                      <a:pt x="20235" y="1"/>
                    </a:lnTo>
                    <a:close/>
                    <a:moveTo>
                      <a:pt x="20520" y="1"/>
                    </a:moveTo>
                    <a:lnTo>
                      <a:pt x="20520" y="96"/>
                    </a:lnTo>
                    <a:lnTo>
                      <a:pt x="20805" y="96"/>
                    </a:lnTo>
                    <a:lnTo>
                      <a:pt x="20805" y="1"/>
                    </a:lnTo>
                    <a:close/>
                    <a:moveTo>
                      <a:pt x="21089" y="1"/>
                    </a:moveTo>
                    <a:lnTo>
                      <a:pt x="21089" y="96"/>
                    </a:lnTo>
                    <a:lnTo>
                      <a:pt x="21374" y="96"/>
                    </a:lnTo>
                    <a:lnTo>
                      <a:pt x="21374" y="1"/>
                    </a:lnTo>
                    <a:close/>
                    <a:moveTo>
                      <a:pt x="21659" y="1"/>
                    </a:moveTo>
                    <a:lnTo>
                      <a:pt x="21659" y="96"/>
                    </a:lnTo>
                    <a:lnTo>
                      <a:pt x="21944" y="96"/>
                    </a:lnTo>
                    <a:lnTo>
                      <a:pt x="21944" y="1"/>
                    </a:lnTo>
                    <a:close/>
                    <a:moveTo>
                      <a:pt x="22229" y="1"/>
                    </a:moveTo>
                    <a:lnTo>
                      <a:pt x="22229" y="96"/>
                    </a:lnTo>
                    <a:lnTo>
                      <a:pt x="22515" y="96"/>
                    </a:lnTo>
                    <a:lnTo>
                      <a:pt x="22515" y="1"/>
                    </a:lnTo>
                    <a:close/>
                    <a:moveTo>
                      <a:pt x="22800" y="1"/>
                    </a:moveTo>
                    <a:lnTo>
                      <a:pt x="22800" y="96"/>
                    </a:lnTo>
                    <a:lnTo>
                      <a:pt x="23085" y="96"/>
                    </a:lnTo>
                    <a:lnTo>
                      <a:pt x="23085" y="1"/>
                    </a:lnTo>
                    <a:close/>
                    <a:moveTo>
                      <a:pt x="23370" y="1"/>
                    </a:moveTo>
                    <a:lnTo>
                      <a:pt x="23370" y="96"/>
                    </a:lnTo>
                    <a:lnTo>
                      <a:pt x="23655" y="96"/>
                    </a:lnTo>
                    <a:lnTo>
                      <a:pt x="23655" y="1"/>
                    </a:lnTo>
                    <a:close/>
                    <a:moveTo>
                      <a:pt x="23939" y="1"/>
                    </a:moveTo>
                    <a:lnTo>
                      <a:pt x="23939" y="96"/>
                    </a:lnTo>
                    <a:lnTo>
                      <a:pt x="24224" y="96"/>
                    </a:lnTo>
                    <a:lnTo>
                      <a:pt x="24224" y="1"/>
                    </a:lnTo>
                    <a:close/>
                    <a:moveTo>
                      <a:pt x="24509" y="1"/>
                    </a:moveTo>
                    <a:lnTo>
                      <a:pt x="24509" y="96"/>
                    </a:lnTo>
                    <a:lnTo>
                      <a:pt x="24794" y="96"/>
                    </a:lnTo>
                    <a:lnTo>
                      <a:pt x="24794" y="1"/>
                    </a:lnTo>
                    <a:close/>
                    <a:moveTo>
                      <a:pt x="25080" y="1"/>
                    </a:moveTo>
                    <a:lnTo>
                      <a:pt x="25080" y="96"/>
                    </a:lnTo>
                    <a:lnTo>
                      <a:pt x="25365" y="96"/>
                    </a:lnTo>
                    <a:lnTo>
                      <a:pt x="25365" y="1"/>
                    </a:lnTo>
                    <a:close/>
                    <a:moveTo>
                      <a:pt x="25650" y="1"/>
                    </a:moveTo>
                    <a:lnTo>
                      <a:pt x="25650" y="96"/>
                    </a:lnTo>
                    <a:lnTo>
                      <a:pt x="25935" y="96"/>
                    </a:lnTo>
                    <a:lnTo>
                      <a:pt x="25935" y="1"/>
                    </a:lnTo>
                    <a:close/>
                    <a:moveTo>
                      <a:pt x="26220" y="1"/>
                    </a:moveTo>
                    <a:lnTo>
                      <a:pt x="26220" y="96"/>
                    </a:lnTo>
                    <a:lnTo>
                      <a:pt x="26506" y="96"/>
                    </a:lnTo>
                    <a:lnTo>
                      <a:pt x="26506" y="1"/>
                    </a:lnTo>
                    <a:close/>
                    <a:moveTo>
                      <a:pt x="26791" y="1"/>
                    </a:moveTo>
                    <a:lnTo>
                      <a:pt x="26791" y="96"/>
                    </a:lnTo>
                    <a:lnTo>
                      <a:pt x="27076" y="96"/>
                    </a:lnTo>
                    <a:lnTo>
                      <a:pt x="27076" y="1"/>
                    </a:lnTo>
                    <a:close/>
                    <a:moveTo>
                      <a:pt x="27361" y="1"/>
                    </a:moveTo>
                    <a:lnTo>
                      <a:pt x="27361" y="96"/>
                    </a:lnTo>
                    <a:lnTo>
                      <a:pt x="27646" y="96"/>
                    </a:lnTo>
                    <a:lnTo>
                      <a:pt x="27646" y="1"/>
                    </a:lnTo>
                    <a:close/>
                    <a:moveTo>
                      <a:pt x="27930" y="1"/>
                    </a:moveTo>
                    <a:lnTo>
                      <a:pt x="27930" y="96"/>
                    </a:lnTo>
                    <a:lnTo>
                      <a:pt x="28215" y="96"/>
                    </a:lnTo>
                    <a:lnTo>
                      <a:pt x="28215" y="1"/>
                    </a:lnTo>
                    <a:close/>
                    <a:moveTo>
                      <a:pt x="28500" y="1"/>
                    </a:moveTo>
                    <a:lnTo>
                      <a:pt x="28500" y="96"/>
                    </a:lnTo>
                    <a:lnTo>
                      <a:pt x="28785" y="96"/>
                    </a:lnTo>
                    <a:lnTo>
                      <a:pt x="28785" y="1"/>
                    </a:lnTo>
                    <a:close/>
                    <a:moveTo>
                      <a:pt x="29071" y="1"/>
                    </a:moveTo>
                    <a:lnTo>
                      <a:pt x="29071" y="96"/>
                    </a:lnTo>
                    <a:lnTo>
                      <a:pt x="29356" y="96"/>
                    </a:lnTo>
                    <a:lnTo>
                      <a:pt x="29356" y="1"/>
                    </a:lnTo>
                    <a:close/>
                    <a:moveTo>
                      <a:pt x="29641" y="1"/>
                    </a:moveTo>
                    <a:lnTo>
                      <a:pt x="29641" y="96"/>
                    </a:lnTo>
                    <a:lnTo>
                      <a:pt x="29926" y="96"/>
                    </a:lnTo>
                    <a:lnTo>
                      <a:pt x="29926" y="1"/>
                    </a:lnTo>
                    <a:close/>
                    <a:moveTo>
                      <a:pt x="30211" y="1"/>
                    </a:moveTo>
                    <a:lnTo>
                      <a:pt x="30211" y="96"/>
                    </a:lnTo>
                    <a:lnTo>
                      <a:pt x="30497" y="96"/>
                    </a:lnTo>
                    <a:lnTo>
                      <a:pt x="30497" y="1"/>
                    </a:lnTo>
                    <a:close/>
                    <a:moveTo>
                      <a:pt x="30780" y="1"/>
                    </a:moveTo>
                    <a:lnTo>
                      <a:pt x="30780" y="96"/>
                    </a:lnTo>
                    <a:lnTo>
                      <a:pt x="31065" y="96"/>
                    </a:lnTo>
                    <a:lnTo>
                      <a:pt x="31065" y="1"/>
                    </a:lnTo>
                    <a:close/>
                    <a:moveTo>
                      <a:pt x="31350" y="1"/>
                    </a:moveTo>
                    <a:lnTo>
                      <a:pt x="31350" y="96"/>
                    </a:lnTo>
                    <a:lnTo>
                      <a:pt x="31635" y="96"/>
                    </a:lnTo>
                    <a:lnTo>
                      <a:pt x="31635" y="1"/>
                    </a:lnTo>
                    <a:close/>
                    <a:moveTo>
                      <a:pt x="31919" y="1"/>
                    </a:moveTo>
                    <a:lnTo>
                      <a:pt x="31919" y="96"/>
                    </a:lnTo>
                    <a:lnTo>
                      <a:pt x="32204" y="96"/>
                    </a:lnTo>
                    <a:lnTo>
                      <a:pt x="32204" y="1"/>
                    </a:lnTo>
                    <a:close/>
                    <a:moveTo>
                      <a:pt x="32489" y="1"/>
                    </a:moveTo>
                    <a:lnTo>
                      <a:pt x="32489" y="96"/>
                    </a:lnTo>
                    <a:lnTo>
                      <a:pt x="32774" y="96"/>
                    </a:lnTo>
                    <a:lnTo>
                      <a:pt x="32774" y="1"/>
                    </a:lnTo>
                    <a:close/>
                    <a:moveTo>
                      <a:pt x="33060" y="1"/>
                    </a:moveTo>
                    <a:lnTo>
                      <a:pt x="33060" y="96"/>
                    </a:lnTo>
                    <a:lnTo>
                      <a:pt x="33345" y="96"/>
                    </a:lnTo>
                    <a:lnTo>
                      <a:pt x="33345" y="1"/>
                    </a:lnTo>
                    <a:close/>
                    <a:moveTo>
                      <a:pt x="33630" y="1"/>
                    </a:moveTo>
                    <a:lnTo>
                      <a:pt x="33630" y="96"/>
                    </a:lnTo>
                    <a:lnTo>
                      <a:pt x="33915" y="96"/>
                    </a:lnTo>
                    <a:lnTo>
                      <a:pt x="33915" y="1"/>
                    </a:lnTo>
                    <a:close/>
                    <a:moveTo>
                      <a:pt x="34200" y="1"/>
                    </a:moveTo>
                    <a:lnTo>
                      <a:pt x="34200" y="96"/>
                    </a:lnTo>
                    <a:lnTo>
                      <a:pt x="34486" y="96"/>
                    </a:lnTo>
                    <a:lnTo>
                      <a:pt x="34486" y="1"/>
                    </a:lnTo>
                    <a:close/>
                    <a:moveTo>
                      <a:pt x="34769" y="1"/>
                    </a:moveTo>
                    <a:lnTo>
                      <a:pt x="34769" y="96"/>
                    </a:lnTo>
                    <a:lnTo>
                      <a:pt x="35054" y="96"/>
                    </a:lnTo>
                    <a:lnTo>
                      <a:pt x="35054" y="1"/>
                    </a:lnTo>
                    <a:close/>
                    <a:moveTo>
                      <a:pt x="35339" y="1"/>
                    </a:moveTo>
                    <a:lnTo>
                      <a:pt x="35339" y="96"/>
                    </a:lnTo>
                    <a:lnTo>
                      <a:pt x="35625" y="96"/>
                    </a:lnTo>
                    <a:lnTo>
                      <a:pt x="35625" y="1"/>
                    </a:lnTo>
                    <a:close/>
                    <a:moveTo>
                      <a:pt x="35908" y="1"/>
                    </a:moveTo>
                    <a:lnTo>
                      <a:pt x="35908" y="96"/>
                    </a:lnTo>
                    <a:lnTo>
                      <a:pt x="36193" y="96"/>
                    </a:lnTo>
                    <a:lnTo>
                      <a:pt x="36193" y="1"/>
                    </a:lnTo>
                    <a:close/>
                    <a:moveTo>
                      <a:pt x="36478" y="1"/>
                    </a:moveTo>
                    <a:lnTo>
                      <a:pt x="36478" y="96"/>
                    </a:lnTo>
                    <a:lnTo>
                      <a:pt x="36763" y="96"/>
                    </a:lnTo>
                    <a:lnTo>
                      <a:pt x="36763" y="1"/>
                    </a:lnTo>
                    <a:close/>
                    <a:moveTo>
                      <a:pt x="37049" y="1"/>
                    </a:moveTo>
                    <a:lnTo>
                      <a:pt x="37049" y="96"/>
                    </a:lnTo>
                    <a:lnTo>
                      <a:pt x="37334" y="96"/>
                    </a:lnTo>
                    <a:lnTo>
                      <a:pt x="37334" y="1"/>
                    </a:lnTo>
                    <a:close/>
                    <a:moveTo>
                      <a:pt x="37619" y="1"/>
                    </a:moveTo>
                    <a:lnTo>
                      <a:pt x="37619" y="96"/>
                    </a:lnTo>
                    <a:lnTo>
                      <a:pt x="37904" y="96"/>
                    </a:lnTo>
                    <a:lnTo>
                      <a:pt x="37904" y="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" name="Google Shape;864;p28"/>
          <p:cNvSpPr txBox="1"/>
          <p:nvPr/>
        </p:nvSpPr>
        <p:spPr>
          <a:xfrm>
            <a:off x="3055689" y="2772457"/>
            <a:ext cx="2016748" cy="24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Publikimi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Përmbledhjes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Çështjeve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Rëndësishme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Menaxhimit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Ujërave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Nisja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hartimit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planeve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</a:t>
            </a:r>
          </a:p>
        </p:txBody>
      </p:sp>
      <p:sp>
        <p:nvSpPr>
          <p:cNvPr id="75" name="Google Shape;864;p28"/>
          <p:cNvSpPr txBox="1"/>
          <p:nvPr/>
        </p:nvSpPr>
        <p:spPr>
          <a:xfrm>
            <a:off x="5106706" y="2854421"/>
            <a:ext cx="2016748" cy="24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Periudha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konsultimeve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me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institucionet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përkatëse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bazë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Urdhrit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Kryeministrit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,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për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grupit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punës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që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do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kontribuojë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hartimin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planeve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</a:t>
            </a:r>
          </a:p>
        </p:txBody>
      </p:sp>
      <p:sp>
        <p:nvSpPr>
          <p:cNvPr id="76" name="Google Shape;864;p28"/>
          <p:cNvSpPr txBox="1"/>
          <p:nvPr/>
        </p:nvSpPr>
        <p:spPr>
          <a:xfrm>
            <a:off x="7128412" y="2836090"/>
            <a:ext cx="2016748" cy="243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Faza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dytë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konsultimit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publik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dhe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takime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me KBU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Ishëm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dhe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Erzen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Procesi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VSM-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dhe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pajisja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me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Deklaratë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Mjedisore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nga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Ministri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MTM.</a:t>
            </a:r>
          </a:p>
        </p:txBody>
      </p:sp>
      <p:sp>
        <p:nvSpPr>
          <p:cNvPr id="77" name="Google Shape;864;p28"/>
          <p:cNvSpPr txBox="1"/>
          <p:nvPr/>
        </p:nvSpPr>
        <p:spPr>
          <a:xfrm>
            <a:off x="9249557" y="2856971"/>
            <a:ext cx="2695816" cy="254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b="1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Miratimi</a:t>
            </a:r>
            <a:r>
              <a:rPr lang="en-GB" sz="1400" b="1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b="1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paraprak</a:t>
            </a:r>
            <a:r>
              <a:rPr lang="en-GB" sz="1400" b="1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b="1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në</a:t>
            </a:r>
            <a:r>
              <a:rPr lang="en-GB" sz="1400" b="1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b="1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Këshillin</a:t>
            </a:r>
            <a:r>
              <a:rPr lang="en-GB" sz="1400" b="1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b="1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Kombëtar</a:t>
            </a:r>
            <a:r>
              <a:rPr lang="en-GB" sz="1400" b="1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 </a:t>
            </a:r>
            <a:r>
              <a:rPr lang="en-GB" sz="1400" b="1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b="1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b="1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Ujit</a:t>
            </a:r>
            <a:r>
              <a:rPr lang="en-GB" sz="1400" b="1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Maj 2023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për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PMBU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Ishëm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dhe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Erzen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Përgatitja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për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miratim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b="1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Këshillin</a:t>
            </a:r>
            <a:r>
              <a:rPr lang="en-GB" sz="1400" b="1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b="1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Ministrave</a:t>
            </a:r>
            <a:r>
              <a:rPr lang="en-GB" sz="1400" b="1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b="1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dhe</a:t>
            </a:r>
            <a:r>
              <a:rPr lang="en-GB" sz="1400" b="1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b="1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fillimi</a:t>
            </a:r>
            <a:r>
              <a:rPr lang="en-GB" sz="1400" b="1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b="1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</a:t>
            </a:r>
            <a:r>
              <a:rPr lang="en-GB" sz="1400" b="1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b="1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zbatimit</a:t>
            </a:r>
            <a:r>
              <a:rPr lang="en-GB" sz="1400" b="1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Zbatimi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PMBU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Ishëm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dhe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Erzen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do të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filloj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në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vitin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2024 për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një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periudhë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6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vjeçare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deri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ne 2029.</a:t>
            </a:r>
          </a:p>
        </p:txBody>
      </p:sp>
      <p:sp>
        <p:nvSpPr>
          <p:cNvPr id="78" name="Google Shape;864;p28"/>
          <p:cNvSpPr txBox="1"/>
          <p:nvPr/>
        </p:nvSpPr>
        <p:spPr>
          <a:xfrm>
            <a:off x="943370" y="2831998"/>
            <a:ext cx="2016748" cy="242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Përgatitja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raportit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Deklaratave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për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çështje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të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rëndësishme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për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basenet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Ishëm-Erzen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Raportet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e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Konsultimeve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GB" sz="1400" kern="0" dirty="0" err="1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Publike</a:t>
            </a:r>
            <a:r>
              <a:rPr lang="en-GB" sz="1400" kern="0" dirty="0">
                <a:solidFill>
                  <a:srgbClr val="00206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</a:t>
            </a:r>
            <a:endParaRPr lang="en" sz="1400" kern="0" dirty="0">
              <a:solidFill>
                <a:srgbClr val="00206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7774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C25B-047E-AE17-3512-45A96F2D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24" y="-10378"/>
            <a:ext cx="10515600" cy="1325563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PËRMBAJTJA E PMBU-VE ISHËM DHE ERZEN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68367" y="1063953"/>
            <a:ext cx="215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1.1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Përshkrim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përgjithshëm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basenit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lumor</a:t>
            </a:r>
            <a:endParaRPr lang="en-GB" sz="1400" b="1" dirty="0">
              <a:solidFill>
                <a:srgbClr val="77AFCB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79753" y="2088968"/>
            <a:ext cx="215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1.2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Karakterizimi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dhe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përvijimi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trupave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ujor</a:t>
            </a:r>
            <a:endParaRPr lang="en-GB" sz="1400" b="1" dirty="0">
              <a:solidFill>
                <a:srgbClr val="77AFCB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39835" y="3281550"/>
            <a:ext cx="2151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2.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Identifikimi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presioneve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dhe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ndikimeve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humane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në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statusin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e TU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sipërfaqësor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dhe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nëntokësor</a:t>
            </a:r>
            <a:endParaRPr lang="en-GB" sz="1400" b="1" dirty="0">
              <a:solidFill>
                <a:srgbClr val="77AFCB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69261" y="5856992"/>
            <a:ext cx="215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3.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Identifikimi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dhe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hartëzimi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Zonave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të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Mbrojtura</a:t>
            </a:r>
            <a:endParaRPr lang="en-GB" sz="1400" b="1" dirty="0">
              <a:solidFill>
                <a:srgbClr val="77AFCB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92602" y="6183085"/>
            <a:ext cx="215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4.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Hartimi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Programit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të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Monitorimit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të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TU (US&amp;UN)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1803" y="5084909"/>
            <a:ext cx="215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5.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Përcaktimi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Objektivave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Mjedisore</a:t>
            </a:r>
            <a:endParaRPr lang="en-GB" sz="1400" b="1" dirty="0">
              <a:solidFill>
                <a:srgbClr val="77AFCB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8965" y="3615976"/>
            <a:ext cx="1713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6. Analiza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ekonomike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e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përdorimit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të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burimve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ujore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13005" y="2107753"/>
            <a:ext cx="2151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7.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Programi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i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Masave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sesi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do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të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77AFCB"/>
                </a:solidFill>
                <a:latin typeface="Arial Nova Cond Light" panose="020B0306020202020204" pitchFamily="34" charset="0"/>
              </a:rPr>
              <a:t>arrihet</a:t>
            </a:r>
            <a:r>
              <a:rPr lang="en-GB" sz="1400" b="1" dirty="0">
                <a:solidFill>
                  <a:srgbClr val="77AFCB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Nova Cond Light" panose="020B0306020202020204" pitchFamily="34" charset="0"/>
              </a:rPr>
              <a:t>Statusi</a:t>
            </a:r>
            <a:r>
              <a:rPr lang="en-GB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Nova Cond Light" panose="020B0306020202020204" pitchFamily="34" charset="0"/>
              </a:rPr>
              <a:t>i</a:t>
            </a:r>
            <a:r>
              <a:rPr lang="en-GB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Nova Cond Light" panose="020B0306020202020204" pitchFamily="34" charset="0"/>
              </a:rPr>
              <a:t>Mirë</a:t>
            </a:r>
            <a:r>
              <a:rPr lang="en-GB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Nova Cond Light" panose="020B0306020202020204" pitchFamily="34" charset="0"/>
              </a:rPr>
              <a:t>Ekologjik</a:t>
            </a:r>
            <a:endParaRPr lang="en-GB" sz="1400" b="1" dirty="0">
              <a:solidFill>
                <a:schemeClr val="accent2">
                  <a:lumMod val="60000"/>
                  <a:lumOff val="40000"/>
                </a:schemeClr>
              </a:solidFill>
              <a:latin typeface="Arial Nova Cond Light" panose="020B030602020202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688770" y="1524000"/>
            <a:ext cx="6710724" cy="4659085"/>
            <a:chOff x="2688770" y="1524000"/>
            <a:chExt cx="6710724" cy="4659085"/>
          </a:xfrm>
        </p:grpSpPr>
        <p:sp>
          <p:nvSpPr>
            <p:cNvPr id="15" name="Arc 14"/>
            <p:cNvSpPr/>
            <p:nvPr/>
          </p:nvSpPr>
          <p:spPr>
            <a:xfrm>
              <a:off x="2688770" y="1524000"/>
              <a:ext cx="6710724" cy="4659085"/>
            </a:xfrm>
            <a:prstGeom prst="arc">
              <a:avLst>
                <a:gd name="adj1" fmla="val 16200000"/>
                <a:gd name="adj2" fmla="val 13394580"/>
              </a:avLst>
            </a:prstGeom>
            <a:ln w="38100">
              <a:solidFill>
                <a:srgbClr val="C6E6FB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2" name="Arc 61"/>
            <p:cNvSpPr/>
            <p:nvPr/>
          </p:nvSpPr>
          <p:spPr>
            <a:xfrm rot="20457432">
              <a:off x="3490790" y="1812442"/>
              <a:ext cx="2253343" cy="1885851"/>
            </a:xfrm>
            <a:prstGeom prst="arc">
              <a:avLst>
                <a:gd name="adj1" fmla="val 15045467"/>
                <a:gd name="adj2" fmla="val 560800"/>
              </a:avLst>
            </a:prstGeom>
            <a:ln w="28575">
              <a:solidFill>
                <a:srgbClr val="C6E6F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 flipV="1">
              <a:off x="5530964" y="2430225"/>
              <a:ext cx="183989" cy="117529"/>
            </a:xfrm>
            <a:prstGeom prst="line">
              <a:avLst/>
            </a:prstGeom>
            <a:ln w="28575">
              <a:solidFill>
                <a:srgbClr val="C6E6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5718348" y="2395663"/>
              <a:ext cx="140776" cy="155366"/>
            </a:xfrm>
            <a:prstGeom prst="line">
              <a:avLst/>
            </a:prstGeom>
            <a:ln w="28575">
              <a:solidFill>
                <a:srgbClr val="C6E6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898" y="4238239"/>
            <a:ext cx="2796444" cy="142031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75" y="5170768"/>
            <a:ext cx="2653083" cy="114792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5"/>
          <a:srcRect t="13845" r="3264"/>
          <a:stretch/>
        </p:blipFill>
        <p:spPr>
          <a:xfrm>
            <a:off x="2594672" y="5531016"/>
            <a:ext cx="818139" cy="71987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9297" y="4116010"/>
            <a:ext cx="475375" cy="64419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80" y="2558665"/>
            <a:ext cx="1288453" cy="105282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82" y="2626550"/>
            <a:ext cx="2275015" cy="1792436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149644" y="4347211"/>
            <a:ext cx="36281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Qëllimi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i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Planit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është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të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siguroj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arritjen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e </a:t>
            </a:r>
            <a:r>
              <a:rPr lang="en-GB" sz="1400" b="1" dirty="0" err="1">
                <a:solidFill>
                  <a:srgbClr val="F9D1B7"/>
                </a:solidFill>
                <a:latin typeface="Arial Nova Cond Light" panose="020B0306020202020204" pitchFamily="34" charset="0"/>
              </a:rPr>
              <a:t>Statusit</a:t>
            </a:r>
            <a:r>
              <a:rPr lang="en-GB" sz="1400" b="1" dirty="0">
                <a:solidFill>
                  <a:srgbClr val="F9D1B7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F9D1B7"/>
                </a:solidFill>
                <a:latin typeface="Arial Nova Cond Light" panose="020B0306020202020204" pitchFamily="34" charset="0"/>
              </a:rPr>
              <a:t>të</a:t>
            </a:r>
            <a:r>
              <a:rPr lang="en-GB" sz="1400" b="1" dirty="0">
                <a:solidFill>
                  <a:srgbClr val="F9D1B7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F9D1B7"/>
                </a:solidFill>
                <a:latin typeface="Arial Nova Cond Light" panose="020B0306020202020204" pitchFamily="34" charset="0"/>
              </a:rPr>
              <a:t>mirë</a:t>
            </a:r>
            <a:r>
              <a:rPr lang="en-GB" sz="1400" b="1" dirty="0">
                <a:solidFill>
                  <a:srgbClr val="F9D1B7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F9D1B7"/>
                </a:solidFill>
                <a:latin typeface="Arial Nova Cond Light" panose="020B0306020202020204" pitchFamily="34" charset="0"/>
              </a:rPr>
              <a:t>ekologjik</a:t>
            </a:r>
            <a:r>
              <a:rPr lang="en-GB" sz="1400" b="1" dirty="0">
                <a:solidFill>
                  <a:srgbClr val="F9D1B7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dhe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F9D1B7"/>
                </a:solidFill>
                <a:latin typeface="Arial Nova Cond Light" panose="020B0306020202020204" pitchFamily="34" charset="0"/>
              </a:rPr>
              <a:t>Statusit</a:t>
            </a:r>
            <a:r>
              <a:rPr lang="en-GB" sz="1400" b="1" dirty="0">
                <a:solidFill>
                  <a:srgbClr val="F9D1B7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F9D1B7"/>
                </a:solidFill>
                <a:latin typeface="Arial Nova Cond Light" panose="020B0306020202020204" pitchFamily="34" charset="0"/>
              </a:rPr>
              <a:t>kimik</a:t>
            </a:r>
            <a:r>
              <a:rPr lang="en-GB" sz="1400" b="1" dirty="0">
                <a:solidFill>
                  <a:srgbClr val="F9D1B7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për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trupat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ujor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sipërfaqësor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dhe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rgbClr val="84AFA5"/>
                </a:solidFill>
                <a:latin typeface="Arial Nova Cond Light" panose="020B0306020202020204" pitchFamily="34" charset="0"/>
              </a:rPr>
              <a:t>nëntokësor</a:t>
            </a:r>
            <a:r>
              <a:rPr lang="en-GB" sz="1400" b="1" dirty="0">
                <a:solidFill>
                  <a:srgbClr val="84AFA5"/>
                </a:solidFill>
                <a:latin typeface="Arial Nova Cond Light" panose="020B0306020202020204" pitchFamily="34" charset="0"/>
              </a:rPr>
              <a:t>.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1"/>
          <a:stretch/>
        </p:blipFill>
        <p:spPr>
          <a:xfrm>
            <a:off x="1955564" y="2928374"/>
            <a:ext cx="441731" cy="482699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655836" y="3004089"/>
            <a:ext cx="1592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Arial Nova Cond Light" panose="020B0306020202020204" pitchFamily="34" charset="0"/>
              </a:rPr>
              <a:t>Konsultime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Arial Nova Cond Light" panose="020B0306020202020204" pitchFamily="34" charset="0"/>
              </a:rPr>
              <a:t>Publike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1"/>
          <a:stretch/>
        </p:blipFill>
        <p:spPr>
          <a:xfrm>
            <a:off x="9261258" y="2758171"/>
            <a:ext cx="441731" cy="482699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9602313" y="2798243"/>
            <a:ext cx="1592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Arial Nova Cond Light" panose="020B0306020202020204" pitchFamily="34" charset="0"/>
              </a:rPr>
              <a:t>Konsultime</a:t>
            </a:r>
            <a:r>
              <a:rPr lang="en-GB" sz="1400" b="1" dirty="0">
                <a:solidFill>
                  <a:schemeClr val="accent2">
                    <a:lumMod val="75000"/>
                  </a:schemeClr>
                </a:solidFill>
                <a:latin typeface="Arial Nova Cond Light" panose="020B0306020202020204" pitchFamily="34" charset="0"/>
              </a:rPr>
              <a:t> </a:t>
            </a:r>
            <a:r>
              <a:rPr lang="en-GB" sz="1400" b="1" dirty="0" err="1">
                <a:solidFill>
                  <a:schemeClr val="accent2">
                    <a:lumMod val="75000"/>
                  </a:schemeClr>
                </a:solidFill>
                <a:latin typeface="Arial Nova Cond Light" panose="020B0306020202020204" pitchFamily="34" charset="0"/>
              </a:rPr>
              <a:t>Publike</a:t>
            </a:r>
            <a:endParaRPr lang="en-GB" sz="1400" b="1" dirty="0">
              <a:solidFill>
                <a:schemeClr val="accent2">
                  <a:lumMod val="75000"/>
                </a:schemeClr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822869">
            <a:off x="4462082" y="1960408"/>
            <a:ext cx="159219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900" b="1" spc="300" dirty="0" err="1">
                <a:solidFill>
                  <a:srgbClr val="0070C0"/>
                </a:solidFill>
                <a:latin typeface="Arial Nova Cond Light" panose="020B0306020202020204" pitchFamily="34" charset="0"/>
              </a:rPr>
              <a:t>Konsultime</a:t>
            </a:r>
            <a:r>
              <a:rPr lang="en-GB" sz="900" b="1" spc="300" dirty="0">
                <a:solidFill>
                  <a:srgbClr val="0070C0"/>
                </a:solidFill>
                <a:latin typeface="Arial Nova Cond Light" panose="020B0306020202020204" pitchFamily="34" charset="0"/>
              </a:rPr>
              <a:t> </a:t>
            </a:r>
            <a:r>
              <a:rPr lang="en-GB" sz="900" b="1" spc="300" dirty="0" err="1">
                <a:solidFill>
                  <a:srgbClr val="0070C0"/>
                </a:solidFill>
                <a:latin typeface="Arial Nova Cond Light" panose="020B0306020202020204" pitchFamily="34" charset="0"/>
              </a:rPr>
              <a:t>Publike</a:t>
            </a:r>
            <a:endParaRPr lang="en-GB" sz="900" b="1" spc="300" dirty="0">
              <a:solidFill>
                <a:srgbClr val="0070C0"/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59" y="1316569"/>
            <a:ext cx="2108075" cy="12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C25B-047E-AE17-3512-45A96F2D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32" y="-32612"/>
            <a:ext cx="10758527" cy="1325563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SHTRIRJA E PMBU-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të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 NË BASHKITË E BASENIT ISHËM DHE ERZEN PËR PERIUDHËN 2024-2029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t="5371" r="8093" b="10926"/>
          <a:stretch/>
        </p:blipFill>
        <p:spPr>
          <a:xfrm>
            <a:off x="81994" y="1124873"/>
            <a:ext cx="3274537" cy="4596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t="5184" r="7569" b="8889"/>
          <a:stretch/>
        </p:blipFill>
        <p:spPr>
          <a:xfrm>
            <a:off x="4286886" y="1246183"/>
            <a:ext cx="3101895" cy="4455973"/>
          </a:xfrm>
          <a:prstGeom prst="rect">
            <a:avLst/>
          </a:prstGeom>
        </p:spPr>
      </p:pic>
      <p:cxnSp>
        <p:nvCxnSpPr>
          <p:cNvPr id="19" name="Conexão reta 7"/>
          <p:cNvCxnSpPr/>
          <p:nvPr/>
        </p:nvCxnSpPr>
        <p:spPr>
          <a:xfrm>
            <a:off x="463940" y="1758884"/>
            <a:ext cx="2448480" cy="270033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exão reta 5"/>
          <p:cNvCxnSpPr/>
          <p:nvPr/>
        </p:nvCxnSpPr>
        <p:spPr>
          <a:xfrm>
            <a:off x="237556" y="1642022"/>
            <a:ext cx="122897" cy="20656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exão reta 7"/>
          <p:cNvCxnSpPr/>
          <p:nvPr/>
        </p:nvCxnSpPr>
        <p:spPr>
          <a:xfrm>
            <a:off x="4629661" y="1862246"/>
            <a:ext cx="2304596" cy="23107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exão reta 5"/>
          <p:cNvCxnSpPr/>
          <p:nvPr/>
        </p:nvCxnSpPr>
        <p:spPr>
          <a:xfrm>
            <a:off x="4434130" y="1916046"/>
            <a:ext cx="48287" cy="22364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Retângulo 2"/>
          <p:cNvSpPr>
            <a:spLocks noChangeArrowheads="1"/>
          </p:cNvSpPr>
          <p:nvPr/>
        </p:nvSpPr>
        <p:spPr bwMode="auto">
          <a:xfrm>
            <a:off x="518320" y="5671837"/>
            <a:ext cx="2838211" cy="1015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PT" altLang="pt-PT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BASENI LUMI </a:t>
            </a:r>
            <a:r>
              <a:rPr lang="pt-PT" altLang="pt-PT" sz="12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ISHËM</a:t>
            </a:r>
          </a:p>
          <a:p>
            <a:pPr>
              <a:defRPr/>
            </a:pPr>
            <a:r>
              <a:rPr lang="en-US" altLang="pt-PT" sz="1200" dirty="0" err="1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Sipërfaqja</a:t>
            </a:r>
            <a:r>
              <a:rPr lang="en-US" altLang="pt-PT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: </a:t>
            </a:r>
            <a:r>
              <a:rPr lang="en-US" altLang="pt-PT" sz="1200" b="1" dirty="0">
                <a:ea typeface="Verdana" panose="020B0604030504040204" pitchFamily="34" charset="0"/>
                <a:cs typeface="Calibri" panose="020F0502020204030204" pitchFamily="34" charset="0"/>
              </a:rPr>
              <a:t>721.486</a:t>
            </a:r>
            <a:r>
              <a:rPr lang="en-US" altLang="pt-PT" sz="12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 </a:t>
            </a:r>
            <a:r>
              <a:rPr lang="en-US" altLang="pt-PT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km²</a:t>
            </a:r>
            <a:endParaRPr lang="pt-PT" altLang="pt-PT" sz="1200" dirty="0">
              <a:solidFill>
                <a:srgbClr val="000000"/>
              </a:solidFill>
              <a:latin typeface="+mn-lt"/>
              <a:ea typeface="Verdana" panose="020B0604030504040204" pitchFamily="34" charset="0"/>
            </a:endParaRPr>
          </a:p>
          <a:p>
            <a:pPr>
              <a:defRPr/>
            </a:pPr>
            <a:r>
              <a:rPr lang="pt-PT" altLang="pt-PT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Popullsia: </a:t>
            </a:r>
            <a:r>
              <a:rPr lang="pt-PT" altLang="pt-PT" sz="1200" b="1" dirty="0">
                <a:ea typeface="Verdana" panose="020B0604030504040204" pitchFamily="34" charset="0"/>
                <a:cs typeface="Calibri" panose="020F0502020204030204" pitchFamily="34" charset="0"/>
              </a:rPr>
              <a:t>814.000</a:t>
            </a:r>
            <a:r>
              <a:rPr lang="pt-PT" altLang="pt-PT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, e ndarë në </a:t>
            </a:r>
            <a:r>
              <a:rPr lang="pt-PT" altLang="pt-PT" sz="1200" b="1" dirty="0">
                <a:ea typeface="Verdana" panose="020B0604030504040204" pitchFamily="34" charset="0"/>
                <a:cs typeface="Calibri" panose="020F0502020204030204" pitchFamily="34" charset="0"/>
              </a:rPr>
              <a:t>5</a:t>
            </a:r>
            <a:r>
              <a:rPr lang="pt-PT" altLang="pt-PT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 bashki, </a:t>
            </a:r>
            <a:r>
              <a:rPr lang="pt-PT" altLang="pt-PT" sz="1200" i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prej ku 3 bashki (Tirana, Durrës, Vorë) bëjnë pjesë në të dy basenet.</a:t>
            </a:r>
          </a:p>
        </p:txBody>
      </p:sp>
      <p:sp>
        <p:nvSpPr>
          <p:cNvPr id="28" name="Retângulo 2"/>
          <p:cNvSpPr>
            <a:spLocks noChangeArrowheads="1"/>
          </p:cNvSpPr>
          <p:nvPr/>
        </p:nvSpPr>
        <p:spPr bwMode="auto">
          <a:xfrm>
            <a:off x="4814946" y="5671838"/>
            <a:ext cx="2863869" cy="1015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pt-PT" altLang="pt-PT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BASENI LUMI </a:t>
            </a:r>
            <a:r>
              <a:rPr lang="pt-PT" altLang="pt-PT" sz="12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ERZEN</a:t>
            </a:r>
          </a:p>
          <a:p>
            <a:pPr>
              <a:defRPr/>
            </a:pPr>
            <a:r>
              <a:rPr lang="en-US" altLang="pt-PT" sz="1200" dirty="0" err="1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Sipërfaqja</a:t>
            </a:r>
            <a:r>
              <a:rPr lang="en-US" altLang="pt-PT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: </a:t>
            </a:r>
            <a:r>
              <a:rPr lang="en-US" altLang="pt-PT" sz="1200" b="1" dirty="0">
                <a:ea typeface="Verdana" panose="020B0604030504040204" pitchFamily="34" charset="0"/>
                <a:cs typeface="Calibri" panose="020F0502020204030204" pitchFamily="34" charset="0"/>
              </a:rPr>
              <a:t>1370.285</a:t>
            </a:r>
            <a:r>
              <a:rPr lang="en-US" altLang="pt-PT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 km²</a:t>
            </a:r>
            <a:endParaRPr lang="pt-PT" altLang="pt-PT" sz="1200" dirty="0">
              <a:solidFill>
                <a:srgbClr val="000000"/>
              </a:solidFill>
              <a:latin typeface="+mn-lt"/>
              <a:ea typeface="Verdana" panose="020B0604030504040204" pitchFamily="34" charset="0"/>
            </a:endParaRPr>
          </a:p>
          <a:p>
            <a:pPr>
              <a:defRPr/>
            </a:pPr>
            <a:r>
              <a:rPr lang="pt-PT" altLang="pt-PT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Popullsia: </a:t>
            </a:r>
            <a:r>
              <a:rPr lang="pt-PT" altLang="pt-PT" sz="1200" b="1" dirty="0">
                <a:ea typeface="Verdana" panose="020B0604030504040204" pitchFamily="34" charset="0"/>
                <a:cs typeface="Calibri" panose="020F0502020204030204" pitchFamily="34" charset="0"/>
              </a:rPr>
              <a:t>382.166</a:t>
            </a:r>
            <a:r>
              <a:rPr lang="pt-PT" altLang="pt-PT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, e ndarë në </a:t>
            </a:r>
            <a:r>
              <a:rPr lang="pt-PT" altLang="pt-PT" sz="1200" b="1" dirty="0">
                <a:ea typeface="Verdana" panose="020B0604030504040204" pitchFamily="34" charset="0"/>
                <a:cs typeface="Calibri" panose="020F0502020204030204" pitchFamily="34" charset="0"/>
              </a:rPr>
              <a:t>6</a:t>
            </a:r>
            <a:r>
              <a:rPr lang="pt-PT" altLang="pt-PT" sz="12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</a:rPr>
              <a:t> bashki,</a:t>
            </a:r>
            <a:r>
              <a:rPr lang="pt-PT" altLang="pt-PT" sz="1200" i="1" dirty="0">
                <a:solidFill>
                  <a:srgbClr val="000000"/>
                </a:solidFill>
                <a:ea typeface="Verdana" panose="020B0604030504040204" pitchFamily="34" charset="0"/>
              </a:rPr>
              <a:t> prej ku 3 bashki (Tirana, Durrës, Vorë) bëjnë pjesë në të dy basenet.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36025" y="1191925"/>
            <a:ext cx="4401313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Njësitë</a:t>
            </a:r>
            <a:r>
              <a:rPr lang="en-US" sz="1400" dirty="0"/>
              <a:t> e </a:t>
            </a:r>
            <a:r>
              <a:rPr lang="en-US" sz="1400" dirty="0" err="1"/>
              <a:t>qeverisjes</a:t>
            </a:r>
            <a:r>
              <a:rPr lang="en-US" sz="1400" dirty="0"/>
              <a:t> </a:t>
            </a:r>
            <a:r>
              <a:rPr lang="en-US" sz="1400" dirty="0" err="1"/>
              <a:t>vendore</a:t>
            </a:r>
            <a:r>
              <a:rPr lang="en-US" sz="1400" dirty="0"/>
              <a:t>, </a:t>
            </a:r>
            <a:r>
              <a:rPr lang="en-US" sz="1400" dirty="0" err="1"/>
              <a:t>ose</a:t>
            </a:r>
            <a:r>
              <a:rPr lang="en-US" sz="1400" dirty="0"/>
              <a:t> </a:t>
            </a:r>
            <a:r>
              <a:rPr lang="en-US" sz="1400" dirty="0" err="1"/>
              <a:t>Bashkitë</a:t>
            </a:r>
            <a:r>
              <a:rPr lang="en-US" sz="1400" dirty="0"/>
              <a:t>, </a:t>
            </a:r>
            <a:r>
              <a:rPr lang="en-US" sz="1400" dirty="0" err="1"/>
              <a:t>luajnë</a:t>
            </a:r>
            <a:r>
              <a:rPr lang="en-US" sz="1400" dirty="0"/>
              <a:t> </a:t>
            </a:r>
            <a:r>
              <a:rPr lang="en-US" sz="1400" dirty="0" err="1"/>
              <a:t>një</a:t>
            </a:r>
            <a:r>
              <a:rPr lang="en-US" sz="1400" dirty="0"/>
              <a:t> </a:t>
            </a:r>
            <a:r>
              <a:rPr lang="en-US" sz="1400" dirty="0" err="1"/>
              <a:t>rol</a:t>
            </a:r>
            <a:r>
              <a:rPr lang="en-US" sz="1400" dirty="0"/>
              <a:t> </a:t>
            </a:r>
            <a:r>
              <a:rPr lang="en-US" sz="1400" dirty="0" err="1"/>
              <a:t>kyç</a:t>
            </a:r>
            <a:r>
              <a:rPr lang="en-US" sz="1400" dirty="0"/>
              <a:t> </a:t>
            </a:r>
            <a:r>
              <a:rPr lang="en-US" sz="1400" dirty="0" err="1"/>
              <a:t>në</a:t>
            </a:r>
            <a:r>
              <a:rPr lang="en-US" sz="1400" dirty="0"/>
              <a:t> </a:t>
            </a:r>
            <a:r>
              <a:rPr lang="en-US" sz="1400" dirty="0" err="1"/>
              <a:t>qeverisjen</a:t>
            </a:r>
            <a:r>
              <a:rPr lang="en-US" sz="1400" dirty="0"/>
              <a:t> e </a:t>
            </a:r>
            <a:r>
              <a:rPr lang="en-US" sz="1400" dirty="0" err="1"/>
              <a:t>ujit</a:t>
            </a:r>
            <a:r>
              <a:rPr lang="en-US" sz="1400" dirty="0"/>
              <a:t> </a:t>
            </a:r>
            <a:r>
              <a:rPr lang="en-US" sz="1400" dirty="0" err="1"/>
              <a:t>për</a:t>
            </a:r>
            <a:r>
              <a:rPr lang="en-US" sz="1400" dirty="0"/>
              <a:t> </a:t>
            </a:r>
            <a:r>
              <a:rPr lang="en-US" sz="1400" dirty="0" err="1"/>
              <a:t>shkak</a:t>
            </a:r>
            <a:r>
              <a:rPr lang="en-US" sz="1400" dirty="0"/>
              <a:t> </a:t>
            </a:r>
            <a:r>
              <a:rPr lang="en-US" sz="1400" dirty="0" err="1"/>
              <a:t>të</a:t>
            </a:r>
            <a:r>
              <a:rPr lang="en-US" sz="1400" dirty="0"/>
              <a:t> </a:t>
            </a:r>
            <a:r>
              <a:rPr lang="en-US" sz="1400" dirty="0" err="1"/>
              <a:t>shumë</a:t>
            </a:r>
            <a:r>
              <a:rPr lang="en-US" sz="1400" dirty="0"/>
              <a:t> </a:t>
            </a:r>
            <a:r>
              <a:rPr lang="en-US" sz="1400" dirty="0" err="1"/>
              <a:t>kompetencave</a:t>
            </a:r>
            <a:r>
              <a:rPr lang="en-US" sz="1400" dirty="0"/>
              <a:t> administrative </a:t>
            </a:r>
            <a:r>
              <a:rPr lang="en-US" sz="1400" dirty="0" err="1"/>
              <a:t>që</a:t>
            </a:r>
            <a:r>
              <a:rPr lang="en-US" sz="1400" dirty="0"/>
              <a:t> </a:t>
            </a:r>
            <a:r>
              <a:rPr lang="en-US" sz="1400" dirty="0" err="1"/>
              <a:t>ato</a:t>
            </a:r>
            <a:r>
              <a:rPr lang="en-US" sz="1400" dirty="0"/>
              <a:t> </a:t>
            </a:r>
            <a:r>
              <a:rPr lang="en-US" sz="1400" dirty="0" err="1"/>
              <a:t>kanë</a:t>
            </a:r>
            <a:r>
              <a:rPr lang="en-US" sz="1400" dirty="0"/>
              <a:t>, duke </a:t>
            </a:r>
            <a:r>
              <a:rPr lang="en-US" sz="1400" dirty="0" err="1"/>
              <a:t>filluar</a:t>
            </a:r>
            <a:r>
              <a:rPr lang="en-US" sz="1400" dirty="0"/>
              <a:t> </a:t>
            </a:r>
            <a:r>
              <a:rPr lang="en-US" sz="1400" dirty="0" err="1"/>
              <a:t>nga</a:t>
            </a:r>
            <a:r>
              <a:rPr lang="en-US" sz="1400" dirty="0"/>
              <a:t> </a:t>
            </a:r>
            <a:r>
              <a:rPr lang="en-US" sz="1400" dirty="0" err="1"/>
              <a:t>ofrimi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shërbimeve</a:t>
            </a:r>
            <a:r>
              <a:rPr lang="en-US" sz="1400" dirty="0"/>
              <a:t> </a:t>
            </a:r>
            <a:r>
              <a:rPr lang="en-US" sz="1400" dirty="0" err="1"/>
              <a:t>të</a:t>
            </a:r>
            <a:r>
              <a:rPr lang="en-US" sz="1400" dirty="0"/>
              <a:t> </a:t>
            </a:r>
            <a:r>
              <a:rPr lang="en-US" sz="1400" dirty="0" err="1"/>
              <a:t>ujit</a:t>
            </a:r>
            <a:r>
              <a:rPr lang="en-US" sz="1400" dirty="0"/>
              <a:t> </a:t>
            </a:r>
            <a:r>
              <a:rPr lang="en-US" sz="1400" dirty="0" err="1"/>
              <a:t>deri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planifikimi</a:t>
            </a:r>
            <a:r>
              <a:rPr lang="en-US" sz="1400" dirty="0"/>
              <a:t> urban.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Megjithatë</a:t>
            </a:r>
            <a:r>
              <a:rPr lang="en-US" sz="1400" dirty="0"/>
              <a:t>, </a:t>
            </a:r>
            <a:r>
              <a:rPr lang="en-US" sz="1400" dirty="0" err="1"/>
              <a:t>aftësia</a:t>
            </a:r>
            <a:r>
              <a:rPr lang="en-US" sz="1400" dirty="0"/>
              <a:t> e </a:t>
            </a:r>
            <a:r>
              <a:rPr lang="en-US" sz="1400" dirty="0" err="1"/>
              <a:t>tyre</a:t>
            </a:r>
            <a:r>
              <a:rPr lang="en-US" sz="1400" dirty="0"/>
              <a:t> </a:t>
            </a:r>
            <a:r>
              <a:rPr lang="en-US" sz="1400" dirty="0" err="1"/>
              <a:t>për</a:t>
            </a:r>
            <a:r>
              <a:rPr lang="en-US" sz="1400" dirty="0"/>
              <a:t> </a:t>
            </a:r>
            <a:r>
              <a:rPr lang="en-US" sz="1400" dirty="0" err="1"/>
              <a:t>të</a:t>
            </a:r>
            <a:r>
              <a:rPr lang="en-US" sz="1400" dirty="0"/>
              <a:t> </a:t>
            </a:r>
            <a:r>
              <a:rPr lang="en-US" sz="1400" dirty="0" err="1"/>
              <a:t>kryer</a:t>
            </a:r>
            <a:r>
              <a:rPr lang="en-US" sz="1400" dirty="0"/>
              <a:t> </a:t>
            </a:r>
            <a:r>
              <a:rPr lang="en-US" sz="1400" dirty="0" err="1"/>
              <a:t>kompetencat</a:t>
            </a:r>
            <a:r>
              <a:rPr lang="en-US" sz="1400" dirty="0"/>
              <a:t> </a:t>
            </a:r>
            <a:r>
              <a:rPr lang="en-US" sz="1400" dirty="0" err="1"/>
              <a:t>në</a:t>
            </a:r>
            <a:r>
              <a:rPr lang="en-US" sz="1400" dirty="0"/>
              <a:t> </a:t>
            </a:r>
            <a:r>
              <a:rPr lang="en-US" sz="1400" dirty="0" err="1"/>
              <a:t>mënyrë</a:t>
            </a:r>
            <a:r>
              <a:rPr lang="en-US" sz="1400" dirty="0"/>
              <a:t> </a:t>
            </a:r>
            <a:r>
              <a:rPr lang="en-US" sz="1400" dirty="0" err="1"/>
              <a:t>efektive</a:t>
            </a:r>
            <a:r>
              <a:rPr lang="en-US" sz="1400" dirty="0"/>
              <a:t> </a:t>
            </a:r>
            <a:r>
              <a:rPr lang="en-US" sz="1400" dirty="0" err="1"/>
              <a:t>varet</a:t>
            </a:r>
            <a:r>
              <a:rPr lang="en-US" sz="1400" dirty="0"/>
              <a:t> </a:t>
            </a:r>
            <a:r>
              <a:rPr lang="en-US" sz="1400" dirty="0" err="1"/>
              <a:t>kryesisht</a:t>
            </a:r>
            <a:r>
              <a:rPr lang="en-US" sz="1400" dirty="0"/>
              <a:t> </a:t>
            </a:r>
            <a:r>
              <a:rPr lang="en-US" sz="1400" dirty="0" err="1"/>
              <a:t>nga</a:t>
            </a:r>
            <a:r>
              <a:rPr lang="en-US" sz="1400" dirty="0"/>
              <a:t> </a:t>
            </a:r>
            <a:r>
              <a:rPr lang="en-US" sz="1400" dirty="0" err="1"/>
              <a:t>karakteristikat</a:t>
            </a:r>
            <a:r>
              <a:rPr lang="en-US" sz="1400" dirty="0"/>
              <a:t> e </a:t>
            </a:r>
            <a:r>
              <a:rPr lang="en-US" sz="1400" dirty="0" err="1"/>
              <a:t>angazhimeve</a:t>
            </a:r>
            <a:r>
              <a:rPr lang="en-US" sz="1400" dirty="0"/>
              <a:t> </a:t>
            </a:r>
            <a:r>
              <a:rPr lang="en-US" sz="1400" dirty="0" err="1"/>
              <a:t>institucionale</a:t>
            </a:r>
            <a:r>
              <a:rPr lang="en-US" sz="1400" dirty="0"/>
              <a:t> </a:t>
            </a:r>
            <a:r>
              <a:rPr lang="en-US" sz="1400" dirty="0" err="1"/>
              <a:t>në</a:t>
            </a:r>
            <a:r>
              <a:rPr lang="en-US" sz="1400" dirty="0"/>
              <a:t> </a:t>
            </a:r>
            <a:r>
              <a:rPr lang="en-US" sz="1400" dirty="0" err="1"/>
              <a:t>të</a:t>
            </a:r>
            <a:r>
              <a:rPr lang="en-US" sz="1400" dirty="0"/>
              <a:t> </a:t>
            </a:r>
            <a:r>
              <a:rPr lang="en-US" sz="1400" dirty="0" err="1"/>
              <a:t>cilat</a:t>
            </a:r>
            <a:r>
              <a:rPr lang="en-US" sz="1400" dirty="0"/>
              <a:t> </a:t>
            </a:r>
            <a:r>
              <a:rPr lang="en-US" sz="1400" dirty="0" err="1"/>
              <a:t>ato</a:t>
            </a:r>
            <a:r>
              <a:rPr lang="en-US" sz="1400" dirty="0"/>
              <a:t> </a:t>
            </a:r>
            <a:r>
              <a:rPr lang="en-US" sz="1400" dirty="0" err="1"/>
              <a:t>janë</a:t>
            </a:r>
            <a:r>
              <a:rPr lang="en-US" sz="1400" dirty="0"/>
              <a:t> </a:t>
            </a:r>
            <a:r>
              <a:rPr lang="en-US" sz="1400" dirty="0" err="1"/>
              <a:t>të</a:t>
            </a:r>
            <a:r>
              <a:rPr lang="en-US" sz="1400" dirty="0"/>
              <a:t> </a:t>
            </a:r>
            <a:r>
              <a:rPr lang="en-US" sz="1400" dirty="0" err="1"/>
              <a:t>përfshira</a:t>
            </a:r>
            <a:r>
              <a:rPr lang="en-US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Direktiva</a:t>
            </a:r>
            <a:r>
              <a:rPr lang="en-US" sz="1400" dirty="0"/>
              <a:t> </a:t>
            </a:r>
            <a:r>
              <a:rPr lang="en-US" sz="1400" dirty="0" err="1"/>
              <a:t>Kuadër</a:t>
            </a:r>
            <a:r>
              <a:rPr lang="en-US" sz="1400" dirty="0"/>
              <a:t> </a:t>
            </a:r>
            <a:r>
              <a:rPr lang="en-US" sz="1400" dirty="0" err="1"/>
              <a:t>Evropiane</a:t>
            </a:r>
            <a:r>
              <a:rPr lang="en-US" sz="1400" dirty="0"/>
              <a:t> e </a:t>
            </a:r>
            <a:r>
              <a:rPr lang="en-US" sz="1400" dirty="0" err="1"/>
              <a:t>Ujit</a:t>
            </a:r>
            <a:r>
              <a:rPr lang="en-US" sz="1400" dirty="0"/>
              <a:t> </a:t>
            </a:r>
            <a:r>
              <a:rPr lang="en-US" sz="1400" dirty="0" err="1"/>
              <a:t>dhe</a:t>
            </a:r>
            <a:r>
              <a:rPr lang="en-US" sz="1400" dirty="0"/>
              <a:t> </a:t>
            </a:r>
            <a:r>
              <a:rPr lang="en-US" sz="1400" dirty="0" err="1"/>
              <a:t>Legjislacioni</a:t>
            </a:r>
            <a:r>
              <a:rPr lang="en-US" sz="1400" dirty="0"/>
              <a:t> </a:t>
            </a:r>
            <a:r>
              <a:rPr lang="en-US" sz="1400" dirty="0" err="1"/>
              <a:t>Shqiptar</a:t>
            </a:r>
            <a:r>
              <a:rPr lang="en-US" sz="1400" dirty="0"/>
              <a:t> (</a:t>
            </a:r>
            <a:r>
              <a:rPr lang="en-US" sz="1400" dirty="0" err="1"/>
              <a:t>Ligji</a:t>
            </a:r>
            <a:r>
              <a:rPr lang="en-US" sz="1400" dirty="0"/>
              <a:t> 111/2012, VKM 1015/2020</a:t>
            </a:r>
            <a:r>
              <a:rPr lang="en-GB" sz="1400" dirty="0"/>
              <a:t>) </a:t>
            </a:r>
            <a:r>
              <a:rPr lang="en-US" sz="1400" dirty="0" err="1"/>
              <a:t>përcaktojnë</a:t>
            </a:r>
            <a:r>
              <a:rPr lang="en-US" sz="1400" dirty="0"/>
              <a:t> </a:t>
            </a:r>
            <a:r>
              <a:rPr lang="en-US" sz="1400" dirty="0" err="1"/>
              <a:t>në</a:t>
            </a:r>
            <a:r>
              <a:rPr lang="en-US" sz="1400" dirty="0"/>
              <a:t> </a:t>
            </a:r>
            <a:r>
              <a:rPr lang="en-US" sz="1400" dirty="0" err="1"/>
              <a:t>mënyrë</a:t>
            </a:r>
            <a:r>
              <a:rPr lang="en-US" sz="1400" dirty="0"/>
              <a:t> </a:t>
            </a:r>
            <a:r>
              <a:rPr lang="en-US" sz="1400" dirty="0" err="1"/>
              <a:t>eksplicite</a:t>
            </a:r>
            <a:r>
              <a:rPr lang="en-US" sz="1400" dirty="0"/>
              <a:t> </a:t>
            </a:r>
            <a:r>
              <a:rPr lang="en-US" sz="1400" dirty="0" err="1"/>
              <a:t>autoritetin</a:t>
            </a:r>
            <a:r>
              <a:rPr lang="en-US" sz="1400" dirty="0"/>
              <a:t> </a:t>
            </a:r>
            <a:r>
              <a:rPr lang="en-US" sz="1400" dirty="0" err="1"/>
              <a:t>përgjatë</a:t>
            </a:r>
            <a:r>
              <a:rPr lang="en-US" sz="1400" dirty="0"/>
              <a:t> </a:t>
            </a:r>
            <a:r>
              <a:rPr lang="en-US" sz="1400" dirty="0" err="1"/>
              <a:t>vijave</a:t>
            </a:r>
            <a:r>
              <a:rPr lang="en-US" sz="1400" dirty="0"/>
              <a:t> </a:t>
            </a:r>
            <a:r>
              <a:rPr lang="en-US" sz="1400" dirty="0" err="1"/>
              <a:t>të</a:t>
            </a:r>
            <a:r>
              <a:rPr lang="en-US" sz="1400" dirty="0"/>
              <a:t> </a:t>
            </a:r>
            <a:r>
              <a:rPr lang="en-US" sz="1400" dirty="0" err="1"/>
              <a:t>baseni</a:t>
            </a:r>
            <a:r>
              <a:rPr lang="en-US" sz="1400" dirty="0"/>
              <a:t> </a:t>
            </a:r>
            <a:r>
              <a:rPr lang="en-US" sz="1400" dirty="0" err="1"/>
              <a:t>ujëmbledhës</a:t>
            </a:r>
            <a:r>
              <a:rPr lang="en-US" sz="1400" dirty="0"/>
              <a:t> </a:t>
            </a:r>
            <a:r>
              <a:rPr lang="en-US" sz="1400" dirty="0" err="1"/>
              <a:t>dhe</a:t>
            </a:r>
            <a:r>
              <a:rPr lang="en-US" sz="1400" dirty="0"/>
              <a:t> </a:t>
            </a:r>
            <a:r>
              <a:rPr lang="en-US" sz="1400" dirty="0" err="1"/>
              <a:t>sesi</a:t>
            </a:r>
            <a:r>
              <a:rPr lang="en-US" sz="1400" dirty="0"/>
              <a:t> </a:t>
            </a:r>
            <a:r>
              <a:rPr lang="en-US" sz="1400" dirty="0" err="1"/>
              <a:t>duhet</a:t>
            </a:r>
            <a:r>
              <a:rPr lang="en-US" sz="1400" dirty="0"/>
              <a:t> </a:t>
            </a:r>
            <a:r>
              <a:rPr lang="en-US" sz="1400" dirty="0" err="1"/>
              <a:t>të</a:t>
            </a:r>
            <a:r>
              <a:rPr lang="en-US" sz="1400" dirty="0"/>
              <a:t> </a:t>
            </a:r>
            <a:r>
              <a:rPr lang="en-US" sz="1400" dirty="0" err="1"/>
              <a:t>hartohen</a:t>
            </a:r>
            <a:r>
              <a:rPr lang="en-US" sz="1400" dirty="0"/>
              <a:t> </a:t>
            </a:r>
            <a:r>
              <a:rPr lang="en-US" sz="1400" dirty="0" err="1"/>
              <a:t>këto</a:t>
            </a:r>
            <a:r>
              <a:rPr lang="en-US" sz="1400" dirty="0"/>
              <a:t> plane </a:t>
            </a:r>
            <a:r>
              <a:rPr lang="en-US" sz="1400" dirty="0" err="1"/>
              <a:t>menaxhimi</a:t>
            </a:r>
            <a:r>
              <a:rPr lang="en-US" sz="1400" dirty="0"/>
              <a:t> </a:t>
            </a:r>
            <a:r>
              <a:rPr lang="en-US" sz="1400" dirty="0" err="1"/>
              <a:t>që</a:t>
            </a:r>
            <a:r>
              <a:rPr lang="en-US" sz="1400" dirty="0"/>
              <a:t> </a:t>
            </a:r>
            <a:r>
              <a:rPr lang="en-US" sz="1400" dirty="0" err="1"/>
              <a:t>ti</a:t>
            </a:r>
            <a:r>
              <a:rPr lang="en-US" sz="1400" dirty="0"/>
              <a:t> </a:t>
            </a:r>
            <a:r>
              <a:rPr lang="en-US" sz="1400" i="1" dirty="0" err="1"/>
              <a:t>Shërbejnë</a:t>
            </a:r>
            <a:r>
              <a:rPr lang="en-US" sz="1400" dirty="0"/>
              <a:t> </a:t>
            </a:r>
            <a:r>
              <a:rPr lang="en-US" sz="1400" dirty="0" err="1"/>
              <a:t>komuniteteve</a:t>
            </a:r>
            <a:r>
              <a:rPr lang="en-US" sz="1400" dirty="0"/>
              <a:t> </a:t>
            </a:r>
            <a:r>
              <a:rPr lang="en-US" sz="1400" dirty="0" err="1"/>
              <a:t>lokale</a:t>
            </a:r>
            <a:r>
              <a:rPr lang="en-US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Ndërlidhja</a:t>
            </a:r>
            <a:r>
              <a:rPr lang="en-US" sz="1400" dirty="0"/>
              <a:t> e </a:t>
            </a:r>
            <a:r>
              <a:rPr lang="en-US" sz="1400" dirty="0" err="1"/>
              <a:t>burimeve</a:t>
            </a:r>
            <a:r>
              <a:rPr lang="en-US" sz="1400" dirty="0"/>
              <a:t> </a:t>
            </a:r>
            <a:r>
              <a:rPr lang="en-US" sz="1400" dirty="0" err="1"/>
              <a:t>ujore</a:t>
            </a:r>
            <a:r>
              <a:rPr lang="en-US" sz="1400" dirty="0"/>
              <a:t> </a:t>
            </a:r>
            <a:r>
              <a:rPr lang="en-US" sz="1400" dirty="0" err="1"/>
              <a:t>në</a:t>
            </a:r>
            <a:r>
              <a:rPr lang="en-US" sz="1400" dirty="0"/>
              <a:t> </a:t>
            </a:r>
            <a:r>
              <a:rPr lang="en-US" sz="1400" dirty="0" err="1"/>
              <a:t>shkallë</a:t>
            </a:r>
            <a:r>
              <a:rPr lang="en-US" sz="1400" dirty="0"/>
              <a:t> </a:t>
            </a:r>
            <a:r>
              <a:rPr lang="en-US" sz="1400" dirty="0" err="1"/>
              <a:t>lokale</a:t>
            </a:r>
            <a:r>
              <a:rPr lang="en-US" sz="1400" dirty="0"/>
              <a:t> </a:t>
            </a:r>
            <a:r>
              <a:rPr lang="en-US" sz="1400" dirty="0" err="1"/>
              <a:t>dhe</a:t>
            </a:r>
            <a:r>
              <a:rPr lang="en-US" sz="1400" dirty="0"/>
              <a:t> </a:t>
            </a:r>
            <a:r>
              <a:rPr lang="en-US" sz="1400" dirty="0" err="1"/>
              <a:t>rajonale</a:t>
            </a:r>
            <a:r>
              <a:rPr lang="en-US" sz="1400" dirty="0"/>
              <a:t> </a:t>
            </a:r>
            <a:r>
              <a:rPr lang="en-US" sz="1400" dirty="0" err="1"/>
              <a:t>rrit</a:t>
            </a:r>
            <a:r>
              <a:rPr lang="en-US" sz="1400" dirty="0"/>
              <a:t> </a:t>
            </a:r>
            <a:r>
              <a:rPr lang="en-US" sz="1400" dirty="0" err="1"/>
              <a:t>nevojën</a:t>
            </a:r>
            <a:r>
              <a:rPr lang="en-US" sz="1400" dirty="0"/>
              <a:t> </a:t>
            </a:r>
            <a:r>
              <a:rPr lang="en-US" sz="1400" dirty="0" err="1"/>
              <a:t>për</a:t>
            </a:r>
            <a:r>
              <a:rPr lang="en-US" sz="1400" dirty="0"/>
              <a:t> </a:t>
            </a:r>
            <a:r>
              <a:rPr lang="en-US" sz="1400" dirty="0" err="1"/>
              <a:t>qasje</a:t>
            </a:r>
            <a:r>
              <a:rPr lang="en-US" sz="1400" dirty="0"/>
              <a:t> </a:t>
            </a:r>
            <a:r>
              <a:rPr lang="en-US" sz="1400" dirty="0" err="1"/>
              <a:t>të</a:t>
            </a:r>
            <a:r>
              <a:rPr lang="en-US" sz="1400" dirty="0"/>
              <a:t> </a:t>
            </a:r>
            <a:r>
              <a:rPr lang="en-US" sz="1400" dirty="0" err="1"/>
              <a:t>integruar</a:t>
            </a:r>
            <a:r>
              <a:rPr lang="en-US" sz="1400" dirty="0"/>
              <a:t> </a:t>
            </a:r>
            <a:r>
              <a:rPr lang="en-US" sz="1400" dirty="0" err="1"/>
              <a:t>të</a:t>
            </a:r>
            <a:r>
              <a:rPr lang="en-US" sz="1400" dirty="0"/>
              <a:t> </a:t>
            </a:r>
            <a:r>
              <a:rPr lang="en-US" sz="1400" dirty="0" err="1"/>
              <a:t>qeverisjes</a:t>
            </a:r>
            <a:r>
              <a:rPr lang="en-US" sz="1400" dirty="0"/>
              <a:t> </a:t>
            </a:r>
            <a:r>
              <a:rPr lang="en-US" sz="1400" dirty="0" err="1"/>
              <a:t>së</a:t>
            </a:r>
            <a:r>
              <a:rPr lang="en-US" sz="1400" dirty="0"/>
              <a:t> </a:t>
            </a:r>
            <a:r>
              <a:rPr lang="en-US" sz="1400" dirty="0" err="1"/>
              <a:t>ujit</a:t>
            </a:r>
            <a:r>
              <a:rPr lang="en-US" sz="1400" dirty="0"/>
              <a:t> </a:t>
            </a:r>
            <a:r>
              <a:rPr lang="en-US" sz="1400" dirty="0" err="1"/>
              <a:t>në</a:t>
            </a:r>
            <a:r>
              <a:rPr lang="en-US" sz="1400" dirty="0"/>
              <a:t> </a:t>
            </a:r>
            <a:r>
              <a:rPr lang="en-US" sz="1400" dirty="0" err="1"/>
              <a:t>mënyrë</a:t>
            </a:r>
            <a:r>
              <a:rPr lang="en-US" sz="1400" dirty="0"/>
              <a:t> </a:t>
            </a:r>
            <a:r>
              <a:rPr lang="en-US" sz="1400" dirty="0" err="1"/>
              <a:t>që</a:t>
            </a:r>
            <a:r>
              <a:rPr lang="en-US" sz="1400" dirty="0"/>
              <a:t> </a:t>
            </a:r>
            <a:r>
              <a:rPr lang="en-US" sz="1400" dirty="0" err="1"/>
              <a:t>të</a:t>
            </a:r>
            <a:r>
              <a:rPr lang="en-US" sz="1400" dirty="0"/>
              <a:t> </a:t>
            </a:r>
            <a:r>
              <a:rPr lang="en-US" sz="1400" dirty="0" err="1"/>
              <a:t>ketë</a:t>
            </a:r>
            <a:r>
              <a:rPr lang="en-US" sz="1400" dirty="0"/>
              <a:t> </a:t>
            </a:r>
            <a:r>
              <a:rPr lang="en-US" sz="1400" dirty="0" err="1"/>
              <a:t>efektivitet</a:t>
            </a:r>
            <a:r>
              <a:rPr lang="en-US" sz="1400" dirty="0"/>
              <a:t> </a:t>
            </a:r>
            <a:r>
              <a:rPr lang="en-US" sz="1400" dirty="0" err="1"/>
              <a:t>në</a:t>
            </a:r>
            <a:r>
              <a:rPr lang="en-US" sz="1400" dirty="0"/>
              <a:t> </a:t>
            </a:r>
            <a:r>
              <a:rPr lang="en-US" sz="1400" dirty="0" err="1"/>
              <a:t>sistemet</a:t>
            </a:r>
            <a:r>
              <a:rPr lang="en-US" sz="1400" dirty="0"/>
              <a:t> </a:t>
            </a:r>
            <a:r>
              <a:rPr lang="en-US" sz="1400" dirty="0" err="1"/>
              <a:t>sociale-ekologjike</a:t>
            </a:r>
            <a:r>
              <a:rPr lang="en-US" sz="1400" dirty="0"/>
              <a:t>, </a:t>
            </a:r>
            <a:r>
              <a:rPr lang="en-US" sz="1400" dirty="0" err="1"/>
              <a:t>veçanërisht</a:t>
            </a:r>
            <a:r>
              <a:rPr lang="en-US" sz="1400" dirty="0"/>
              <a:t> </a:t>
            </a:r>
            <a:r>
              <a:rPr lang="en-US" sz="1400" dirty="0" err="1"/>
              <a:t>përtej</a:t>
            </a:r>
            <a:r>
              <a:rPr lang="en-US" sz="1400" dirty="0"/>
              <a:t> </a:t>
            </a:r>
            <a:r>
              <a:rPr lang="en-US" sz="1400" dirty="0" err="1"/>
              <a:t>kufijve</a:t>
            </a:r>
            <a:r>
              <a:rPr lang="en-US" sz="1400" dirty="0"/>
              <a:t> </a:t>
            </a:r>
            <a:r>
              <a:rPr lang="en-US" sz="1400" dirty="0" err="1"/>
              <a:t>politikë</a:t>
            </a:r>
            <a:r>
              <a:rPr lang="en-US" sz="1400" dirty="0"/>
              <a:t> </a:t>
            </a:r>
            <a:r>
              <a:rPr lang="en-US" sz="1400" dirty="0" err="1"/>
              <a:t>dhe</a:t>
            </a:r>
            <a:r>
              <a:rPr lang="en-US" sz="1400" dirty="0"/>
              <a:t> </a:t>
            </a:r>
            <a:r>
              <a:rPr lang="en-US" sz="1400" dirty="0" err="1"/>
              <a:t>hidrologjikë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baseneve</a:t>
            </a:r>
            <a:r>
              <a:rPr lang="en-US" sz="1400" dirty="0"/>
              <a:t> </a:t>
            </a:r>
            <a:r>
              <a:rPr lang="en-US" sz="1400" dirty="0" err="1"/>
              <a:t>ujore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498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C25B-047E-AE17-3512-45A96F2D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50847"/>
            <a:ext cx="12192000" cy="1325563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HARTIMI I PLANEVE NË BASHKËPUNIM ME GNP DHE TË KONSULTUARA NË NIVEL BASENI ME KBU-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të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9839002"/>
              </p:ext>
            </p:extLst>
          </p:nvPr>
        </p:nvGraphicFramePr>
        <p:xfrm>
          <a:off x="6400800" y="924791"/>
          <a:ext cx="5791200" cy="593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4217932"/>
              </p:ext>
            </p:extLst>
          </p:nvPr>
        </p:nvGraphicFramePr>
        <p:xfrm>
          <a:off x="38098" y="1404811"/>
          <a:ext cx="6362702" cy="466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/>
          <p:cNvSpPr/>
          <p:nvPr/>
        </p:nvSpPr>
        <p:spPr>
          <a:xfrm>
            <a:off x="2107766" y="3168120"/>
            <a:ext cx="2223365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 dirty="0" err="1"/>
              <a:t>Bashkëpunimi</a:t>
            </a:r>
            <a:r>
              <a:rPr lang="en-GB" sz="1100" dirty="0"/>
              <a:t> </a:t>
            </a:r>
            <a:r>
              <a:rPr lang="en-GB" sz="1100" dirty="0" err="1"/>
              <a:t>ndërinstitucional</a:t>
            </a:r>
            <a:r>
              <a:rPr lang="en-GB" sz="1100" dirty="0"/>
              <a:t> </a:t>
            </a:r>
            <a:r>
              <a:rPr lang="en-GB" sz="1100" dirty="0" err="1"/>
              <a:t>dhe</a:t>
            </a:r>
            <a:r>
              <a:rPr lang="en-GB" sz="1100" dirty="0"/>
              <a:t> </a:t>
            </a:r>
            <a:r>
              <a:rPr lang="en-GB" sz="1100" dirty="0" err="1"/>
              <a:t>konsultimi</a:t>
            </a:r>
            <a:r>
              <a:rPr lang="en-GB" sz="1100" dirty="0"/>
              <a:t> me </a:t>
            </a:r>
            <a:r>
              <a:rPr lang="en-GB" sz="1100" dirty="0" err="1"/>
              <a:t>Këshillat</a:t>
            </a:r>
            <a:r>
              <a:rPr lang="en-GB" sz="1100" dirty="0"/>
              <a:t> e </a:t>
            </a:r>
            <a:r>
              <a:rPr lang="en-GB" sz="1100" dirty="0" err="1"/>
              <a:t>Baseneve</a:t>
            </a:r>
            <a:r>
              <a:rPr lang="en-GB" sz="1100" dirty="0"/>
              <a:t> </a:t>
            </a:r>
            <a:r>
              <a:rPr lang="en-GB" sz="1100" dirty="0" err="1"/>
              <a:t>Ujore</a:t>
            </a:r>
            <a:r>
              <a:rPr lang="en-GB" sz="1100" dirty="0"/>
              <a:t> </a:t>
            </a:r>
            <a:r>
              <a:rPr lang="en-GB" sz="1100" dirty="0" err="1"/>
              <a:t>ka</a:t>
            </a:r>
            <a:r>
              <a:rPr lang="en-GB" sz="1100" dirty="0"/>
              <a:t> </a:t>
            </a:r>
            <a:r>
              <a:rPr lang="en-GB" sz="1100" dirty="0" err="1"/>
              <a:t>një</a:t>
            </a:r>
            <a:r>
              <a:rPr lang="en-GB" sz="1100" dirty="0"/>
              <a:t> </a:t>
            </a:r>
            <a:r>
              <a:rPr lang="en-GB" sz="1100" dirty="0" err="1"/>
              <a:t>rendësi</a:t>
            </a:r>
            <a:r>
              <a:rPr lang="en-GB" sz="1100" dirty="0"/>
              <a:t> </a:t>
            </a:r>
            <a:r>
              <a:rPr lang="en-GB" sz="1100" dirty="0" err="1"/>
              <a:t>të</a:t>
            </a:r>
            <a:r>
              <a:rPr lang="en-GB" sz="1100" dirty="0"/>
              <a:t> </a:t>
            </a:r>
            <a:r>
              <a:rPr lang="en-GB" sz="1100" dirty="0" err="1"/>
              <a:t>jashtëzakonshme</a:t>
            </a:r>
            <a:r>
              <a:rPr lang="en-GB" sz="1100" dirty="0"/>
              <a:t>, </a:t>
            </a:r>
            <a:r>
              <a:rPr lang="en-GB" sz="1100" dirty="0" err="1"/>
              <a:t>pasi</a:t>
            </a:r>
            <a:r>
              <a:rPr lang="en-GB" sz="1100" dirty="0"/>
              <a:t> </a:t>
            </a:r>
            <a:r>
              <a:rPr lang="en-GB" sz="1100" dirty="0" err="1"/>
              <a:t>ndihmon</a:t>
            </a:r>
            <a:r>
              <a:rPr lang="en-GB" sz="1100" dirty="0"/>
              <a:t> </a:t>
            </a:r>
            <a:r>
              <a:rPr lang="en-GB" sz="1100" dirty="0" err="1"/>
              <a:t>në</a:t>
            </a:r>
            <a:r>
              <a:rPr lang="en-GB" sz="1100" dirty="0"/>
              <a:t> </a:t>
            </a:r>
            <a:r>
              <a:rPr lang="en-GB" sz="1100" dirty="0" err="1"/>
              <a:t>koordinimin</a:t>
            </a:r>
            <a:r>
              <a:rPr lang="en-GB" sz="1100" dirty="0"/>
              <a:t> </a:t>
            </a:r>
            <a:r>
              <a:rPr lang="en-GB" sz="1100" dirty="0" err="1"/>
              <a:t>dhe</a:t>
            </a:r>
            <a:r>
              <a:rPr lang="en-GB" sz="1100" dirty="0"/>
              <a:t> </a:t>
            </a:r>
            <a:r>
              <a:rPr lang="en-GB" sz="1100" dirty="0" err="1"/>
              <a:t>zbatimin</a:t>
            </a:r>
            <a:r>
              <a:rPr lang="en-GB" sz="1100" dirty="0"/>
              <a:t> </a:t>
            </a:r>
            <a:r>
              <a:rPr lang="en-GB" sz="1100" dirty="0" err="1"/>
              <a:t>efikas</a:t>
            </a:r>
            <a:r>
              <a:rPr lang="en-GB" sz="1100" dirty="0"/>
              <a:t> </a:t>
            </a:r>
            <a:r>
              <a:rPr lang="en-GB" sz="1100" dirty="0" err="1"/>
              <a:t>të</a:t>
            </a:r>
            <a:r>
              <a:rPr lang="en-GB" sz="1100" dirty="0"/>
              <a:t> </a:t>
            </a:r>
            <a:r>
              <a:rPr lang="en-GB" sz="1100" dirty="0" err="1"/>
              <a:t>strategjive</a:t>
            </a:r>
            <a:r>
              <a:rPr lang="en-GB" sz="1100" dirty="0"/>
              <a:t> </a:t>
            </a:r>
            <a:r>
              <a:rPr lang="en-GB" sz="1100" dirty="0" err="1"/>
              <a:t>dhe</a:t>
            </a:r>
            <a:r>
              <a:rPr lang="en-GB" sz="1100" dirty="0"/>
              <a:t> </a:t>
            </a:r>
            <a:r>
              <a:rPr lang="en-GB" sz="1100" dirty="0" err="1"/>
              <a:t>legjislacionit</a:t>
            </a:r>
            <a:r>
              <a:rPr lang="en-GB" sz="1100" dirty="0"/>
              <a:t> duke </a:t>
            </a:r>
            <a:r>
              <a:rPr lang="en-GB" sz="1100" dirty="0" err="1"/>
              <a:t>plotësuar</a:t>
            </a:r>
            <a:r>
              <a:rPr lang="en-GB" sz="1100" dirty="0"/>
              <a:t> </a:t>
            </a:r>
            <a:r>
              <a:rPr lang="en-GB" sz="1100" dirty="0" err="1"/>
              <a:t>edhe</a:t>
            </a:r>
            <a:r>
              <a:rPr lang="en-GB" sz="1100" dirty="0"/>
              <a:t> </a:t>
            </a:r>
            <a:r>
              <a:rPr lang="en-GB" sz="1100" dirty="0" err="1"/>
              <a:t>detyrimin</a:t>
            </a:r>
            <a:r>
              <a:rPr lang="en-GB" sz="1100" dirty="0"/>
              <a:t> e tyre </a:t>
            </a:r>
            <a:r>
              <a:rPr lang="en-GB" sz="1100" dirty="0" err="1"/>
              <a:t>ligjor</a:t>
            </a:r>
            <a:r>
              <a:rPr lang="en-GB" sz="1100" dirty="0"/>
              <a:t> </a:t>
            </a:r>
            <a:r>
              <a:rPr lang="en-GB" sz="1100" dirty="0" err="1"/>
              <a:t>në</a:t>
            </a:r>
            <a:r>
              <a:rPr lang="en-GB" sz="1100" dirty="0"/>
              <a:t> </a:t>
            </a:r>
            <a:r>
              <a:rPr lang="en-GB" sz="1100" dirty="0" err="1"/>
              <a:t>zbatimin</a:t>
            </a:r>
            <a:r>
              <a:rPr lang="en-GB" sz="1100" dirty="0"/>
              <a:t> e </a:t>
            </a:r>
            <a:r>
              <a:rPr lang="en-GB" sz="1100" dirty="0" err="1"/>
              <a:t>planeve</a:t>
            </a:r>
            <a:r>
              <a:rPr lang="en-GB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419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C25B-047E-AE17-3512-45A96F2D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anchor="ctr">
            <a:no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PËRCAKTIMI I STATUSIT EKOLOGJIK TË TRUPAVE UJOR NË BASENET ISHËM DHE ERZEN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2750" y="1509138"/>
            <a:ext cx="5940000" cy="4680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26" y="1509138"/>
            <a:ext cx="5940000" cy="46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7492" y="6189138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ln w="0"/>
                <a:solidFill>
                  <a:schemeClr val="accent1"/>
                </a:solidFill>
              </a:rPr>
              <a:t>Harta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e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përcaktimit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të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statusit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të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Trupave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Ujor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në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basenin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Ishëm</a:t>
            </a:r>
            <a:endParaRPr lang="en-GB" sz="1200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8084" y="6189138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ln w="0"/>
                <a:solidFill>
                  <a:schemeClr val="accent1"/>
                </a:solidFill>
              </a:rPr>
              <a:t>Harta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e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përcaktimit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të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statusit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të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Trupave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Ujor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në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basenin</a:t>
            </a:r>
            <a:r>
              <a:rPr lang="en-GB" sz="1200" b="1" dirty="0">
                <a:ln w="0"/>
                <a:solidFill>
                  <a:schemeClr val="accent1"/>
                </a:solidFill>
              </a:rPr>
              <a:t> </a:t>
            </a:r>
            <a:r>
              <a:rPr lang="en-GB" sz="1200" b="1" dirty="0" err="1">
                <a:ln w="0"/>
                <a:solidFill>
                  <a:schemeClr val="accent1"/>
                </a:solidFill>
              </a:rPr>
              <a:t>Erzen</a:t>
            </a:r>
            <a:endParaRPr lang="en-GB" sz="1200" b="1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5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C25B-047E-AE17-3512-45A96F2D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4" y="0"/>
            <a:ext cx="11715345" cy="1325563"/>
          </a:xfrm>
        </p:spPr>
        <p:txBody>
          <a:bodyPr anchor="ctr">
            <a:no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PROGRAMI I MASAVE PËR PMBU ISHËM DHE ERZEN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009899"/>
            <a:ext cx="5410153" cy="57623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703" y="1406190"/>
            <a:ext cx="1791603" cy="216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3980" y="1391021"/>
            <a:ext cx="1705848" cy="2160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200152" y="1081293"/>
            <a:ext cx="4352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u="sng" dirty="0" err="1">
                <a:solidFill>
                  <a:srgbClr val="002060"/>
                </a:solidFill>
              </a:rPr>
              <a:t>Pritshmëria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pasi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të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zbatohet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programi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i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masave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në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Basenin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Ishëm</a:t>
            </a:r>
            <a:endParaRPr lang="en-GB" sz="1200" b="1" u="sng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907" y="4141153"/>
            <a:ext cx="4312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u="sng" dirty="0" err="1">
                <a:solidFill>
                  <a:srgbClr val="002060"/>
                </a:solidFill>
              </a:rPr>
              <a:t>Pritshmëria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pasi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të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zbatohet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programi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i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masave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në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Basenin</a:t>
            </a:r>
            <a:r>
              <a:rPr lang="en-US" sz="1200" b="1" u="sng" dirty="0">
                <a:solidFill>
                  <a:srgbClr val="002060"/>
                </a:solidFill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</a:rPr>
              <a:t>Erzen</a:t>
            </a:r>
            <a:endParaRPr lang="en-GB" sz="1200" b="1" u="sng" dirty="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28246" t="4360" r="28332" b="2975"/>
          <a:stretch/>
        </p:blipFill>
        <p:spPr>
          <a:xfrm>
            <a:off x="7494747" y="4450881"/>
            <a:ext cx="1631559" cy="20927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28393" t="4752" r="28392" b="1703"/>
          <a:stretch/>
        </p:blipFill>
        <p:spPr>
          <a:xfrm>
            <a:off x="9809337" y="4450881"/>
            <a:ext cx="1630447" cy="21213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2434" y="3343275"/>
            <a:ext cx="547373" cy="936377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9061968" y="2439585"/>
            <a:ext cx="628650" cy="194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9153496" y="5454703"/>
            <a:ext cx="628650" cy="194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8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1250</Words>
  <Application>Microsoft Office PowerPoint</Application>
  <PresentationFormat>Widescreen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Arial Nova Cond Light</vt:lpstr>
      <vt:lpstr>Arial Rounded MT Bold</vt:lpstr>
      <vt:lpstr>Bahnschrift Light</vt:lpstr>
      <vt:lpstr>Calibri</vt:lpstr>
      <vt:lpstr>Calibri Light</vt:lpstr>
      <vt:lpstr>Fira Sans Extra Condensed Medium</vt:lpstr>
      <vt:lpstr>Office Theme</vt:lpstr>
      <vt:lpstr>3_Office Theme</vt:lpstr>
      <vt:lpstr>AGJENCIA E MENAXHIMIT TË BURIMEVE UJORE</vt:lpstr>
      <vt:lpstr> PLANET E MENAXHIMIT TË BASENEVE UJORE</vt:lpstr>
      <vt:lpstr> BAZA LIGJORE PËR HARTIMIN E PMBU-ve</vt:lpstr>
      <vt:lpstr> ECURIA KOHORE NË PËRGATITJEN E PMBU-VE ISHËM DHE ERZEN 2024-2029:</vt:lpstr>
      <vt:lpstr>PËRMBAJTJA E PMBU-VE ISHËM DHE ERZEN</vt:lpstr>
      <vt:lpstr>SHTRIRJA E PMBU-të NË BASHKITË E BASENIT ISHËM DHE ERZEN PËR PERIUDHËN 2024-2029</vt:lpstr>
      <vt:lpstr>HARTIMI I PLANEVE NË BASHKËPUNIM ME GNP DHE TË KONSULTUARA NË NIVEL BASENI ME KBU-të</vt:lpstr>
      <vt:lpstr>PËRCAKTIMI I STATUSIT EKOLOGJIK TË TRUPAVE UJOR NË BASENET ISHËM DHE ERZEN</vt:lpstr>
      <vt:lpstr>PROGRAMI I MASAVE PËR PMBU ISHËM DHE ERZEN</vt:lpstr>
      <vt:lpstr>Faleminderit për vëmendjen!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Agjencia e Menaxhimit të Burimeve Ujore</dc:title>
  <dc:creator>Xhemi Jaupaj</dc:creator>
  <cp:lastModifiedBy>Arduen Karagjozi</cp:lastModifiedBy>
  <cp:revision>466</cp:revision>
  <dcterms:created xsi:type="dcterms:W3CDTF">2023-07-03T12:46:25Z</dcterms:created>
  <dcterms:modified xsi:type="dcterms:W3CDTF">2023-10-05T08:26:04Z</dcterms:modified>
</cp:coreProperties>
</file>