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9"/>
  </p:notesMasterIdLst>
  <p:handoutMasterIdLst>
    <p:handoutMasterId r:id="rId10"/>
  </p:handoutMasterIdLst>
  <p:sldIdLst>
    <p:sldId id="275" r:id="rId2"/>
    <p:sldId id="278" r:id="rId3"/>
    <p:sldId id="260" r:id="rId4"/>
    <p:sldId id="262" r:id="rId5"/>
    <p:sldId id="259" r:id="rId6"/>
    <p:sldId id="281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3"/>
  </p:normalViewPr>
  <p:slideViewPr>
    <p:cSldViewPr>
      <p:cViewPr varScale="1">
        <p:scale>
          <a:sx n="110" d="100"/>
          <a:sy n="110" d="100"/>
        </p:scale>
        <p:origin x="168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5243F8-FE1B-44A0-BA0C-7D3A5AE478FF}" type="doc">
      <dgm:prSet loTypeId="urn:microsoft.com/office/officeart/2005/8/layout/vList2" loCatId="list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7AE9A2F-0051-4AC8-BF3E-ABDB87B55C4B}">
      <dgm:prSet/>
      <dgm:spPr/>
      <dgm:t>
        <a:bodyPr/>
        <a:lstStyle/>
        <a:p>
          <a:r>
            <a:rPr lang="en-US" b="0" i="0" dirty="0" err="1"/>
            <a:t>Ministria</a:t>
          </a:r>
          <a:r>
            <a:rPr lang="en-US" b="0" i="0" dirty="0"/>
            <a:t> e </a:t>
          </a:r>
          <a:r>
            <a:rPr lang="en-US" b="0" i="0" dirty="0" err="1"/>
            <a:t>Infrastrukturës</a:t>
          </a:r>
          <a:r>
            <a:rPr lang="en-US" b="0" i="0" dirty="0"/>
            <a:t> </a:t>
          </a:r>
          <a:r>
            <a:rPr lang="en-US" b="0" i="0" dirty="0" err="1"/>
            <a:t>dhe</a:t>
          </a:r>
          <a:r>
            <a:rPr lang="en-US" b="0" i="0" dirty="0"/>
            <a:t> </a:t>
          </a:r>
          <a:r>
            <a:rPr lang="en-US" b="0" i="0" dirty="0" err="1"/>
            <a:t>Energjisë</a:t>
          </a:r>
          <a:r>
            <a:rPr lang="sq-AL" dirty="0"/>
            <a:t>	</a:t>
          </a:r>
          <a:endParaRPr lang="en-US" dirty="0"/>
        </a:p>
      </dgm:t>
    </dgm:pt>
    <dgm:pt modelId="{C335D1E8-87CC-437A-A9C4-B27E3E52095A}" type="parTrans" cxnId="{20246806-E5F5-459E-84EB-0C85A0CFFF6F}">
      <dgm:prSet/>
      <dgm:spPr/>
      <dgm:t>
        <a:bodyPr/>
        <a:lstStyle/>
        <a:p>
          <a:endParaRPr lang="en-US"/>
        </a:p>
      </dgm:t>
    </dgm:pt>
    <dgm:pt modelId="{7CBB7871-2A93-4F14-BB05-18B11FE2FD3F}" type="sibTrans" cxnId="{20246806-E5F5-459E-84EB-0C85A0CFFF6F}">
      <dgm:prSet/>
      <dgm:spPr/>
      <dgm:t>
        <a:bodyPr/>
        <a:lstStyle/>
        <a:p>
          <a:endParaRPr lang="en-US"/>
        </a:p>
      </dgm:t>
    </dgm:pt>
    <dgm:pt modelId="{2E3313D1-CEDD-4504-8E06-D757B39DC420}">
      <dgm:prSet/>
      <dgm:spPr/>
      <dgm:t>
        <a:bodyPr/>
        <a:lstStyle/>
        <a:p>
          <a:r>
            <a:rPr lang="it-IT" b="0" i="0" dirty="0"/>
            <a:t>Ministria e Turizmit dhe Mjedisit</a:t>
          </a:r>
          <a:r>
            <a:rPr lang="sq-AL" dirty="0"/>
            <a:t>	</a:t>
          </a:r>
          <a:endParaRPr lang="en-US" dirty="0"/>
        </a:p>
      </dgm:t>
    </dgm:pt>
    <dgm:pt modelId="{678DE090-3992-4E6B-B89E-99F5DEBBC758}" type="parTrans" cxnId="{C4686A80-B2C3-4D2C-A1DE-3E33863EBBF4}">
      <dgm:prSet/>
      <dgm:spPr/>
      <dgm:t>
        <a:bodyPr/>
        <a:lstStyle/>
        <a:p>
          <a:endParaRPr lang="en-US"/>
        </a:p>
      </dgm:t>
    </dgm:pt>
    <dgm:pt modelId="{A3E00B87-C039-46FE-AC02-3D442623B0CA}" type="sibTrans" cxnId="{C4686A80-B2C3-4D2C-A1DE-3E33863EBBF4}">
      <dgm:prSet/>
      <dgm:spPr/>
      <dgm:t>
        <a:bodyPr/>
        <a:lstStyle/>
        <a:p>
          <a:endParaRPr lang="en-US"/>
        </a:p>
      </dgm:t>
    </dgm:pt>
    <dgm:pt modelId="{91EB3071-157D-4C8F-8263-B7B405B721D5}">
      <dgm:prSet/>
      <dgm:spPr/>
      <dgm:t>
        <a:bodyPr/>
        <a:lstStyle/>
        <a:p>
          <a:r>
            <a:rPr lang="en-US" b="0" i="0" dirty="0" err="1"/>
            <a:t>Ministria</a:t>
          </a:r>
          <a:r>
            <a:rPr lang="en-US" b="0" i="0" dirty="0"/>
            <a:t> e </a:t>
          </a:r>
          <a:r>
            <a:rPr lang="en-US" b="0" i="0" dirty="0" err="1"/>
            <a:t>Shëndetësisë</a:t>
          </a:r>
          <a:r>
            <a:rPr lang="en-US" b="0" i="0" dirty="0"/>
            <a:t> </a:t>
          </a:r>
          <a:r>
            <a:rPr lang="en-US" b="0" i="0" dirty="0" err="1"/>
            <a:t>dhe</a:t>
          </a:r>
          <a:r>
            <a:rPr lang="en-US" b="0" i="0" dirty="0"/>
            <a:t> </a:t>
          </a:r>
          <a:r>
            <a:rPr lang="en-US" b="0" i="0" dirty="0" err="1"/>
            <a:t>Mbrojtjes</a:t>
          </a:r>
          <a:r>
            <a:rPr lang="en-US" b="0" i="0" dirty="0"/>
            <a:t> </a:t>
          </a:r>
          <a:r>
            <a:rPr lang="en-US" b="0" i="0" dirty="0" err="1"/>
            <a:t>Sociale</a:t>
          </a:r>
          <a:endParaRPr lang="en-US" dirty="0"/>
        </a:p>
      </dgm:t>
    </dgm:pt>
    <dgm:pt modelId="{CDD7F85C-0BED-4F0E-A4E1-3DD6BA3ECD74}" type="parTrans" cxnId="{A4232950-D7B0-4947-941B-824E9721A85C}">
      <dgm:prSet/>
      <dgm:spPr/>
      <dgm:t>
        <a:bodyPr/>
        <a:lstStyle/>
        <a:p>
          <a:endParaRPr lang="en-US"/>
        </a:p>
      </dgm:t>
    </dgm:pt>
    <dgm:pt modelId="{C4E7E95D-7AF7-4264-825C-5B64D65BA66C}" type="sibTrans" cxnId="{A4232950-D7B0-4947-941B-824E9721A85C}">
      <dgm:prSet/>
      <dgm:spPr/>
      <dgm:t>
        <a:bodyPr/>
        <a:lstStyle/>
        <a:p>
          <a:endParaRPr lang="en-US"/>
        </a:p>
      </dgm:t>
    </dgm:pt>
    <dgm:pt modelId="{E43A2F00-2E7C-4D8F-B1B9-56837DE8C4F4}">
      <dgm:prSet/>
      <dgm:spPr/>
      <dgm:t>
        <a:bodyPr/>
        <a:lstStyle/>
        <a:p>
          <a:r>
            <a:rPr lang="en-US" b="0" i="0" dirty="0" err="1"/>
            <a:t>Enti</a:t>
          </a:r>
          <a:r>
            <a:rPr lang="en-US" b="0" i="0" dirty="0"/>
            <a:t> </a:t>
          </a:r>
          <a:r>
            <a:rPr lang="en-US" b="0" i="0" dirty="0" err="1"/>
            <a:t>Rregullator</a:t>
          </a:r>
          <a:r>
            <a:rPr lang="en-US" b="0" i="0" dirty="0"/>
            <a:t> </a:t>
          </a:r>
          <a:r>
            <a:rPr lang="en-US" b="0" i="0" dirty="0" err="1"/>
            <a:t>i</a:t>
          </a:r>
          <a:r>
            <a:rPr lang="en-US" b="0" i="0" dirty="0"/>
            <a:t> </a:t>
          </a:r>
          <a:r>
            <a:rPr lang="en-US" b="0" i="0" dirty="0" err="1"/>
            <a:t>Ujit</a:t>
          </a:r>
          <a:endParaRPr lang="en-US" dirty="0"/>
        </a:p>
      </dgm:t>
    </dgm:pt>
    <dgm:pt modelId="{6C2A5380-3A5B-4ED7-BBC7-28EA6866A884}" type="parTrans" cxnId="{A2575E8F-3050-43A9-955D-8D3BBAA82AF6}">
      <dgm:prSet/>
      <dgm:spPr/>
      <dgm:t>
        <a:bodyPr/>
        <a:lstStyle/>
        <a:p>
          <a:endParaRPr lang="en-US"/>
        </a:p>
      </dgm:t>
    </dgm:pt>
    <dgm:pt modelId="{6AC4EA64-5D0B-4395-B3A4-B43C4E8745B3}" type="sibTrans" cxnId="{A2575E8F-3050-43A9-955D-8D3BBAA82AF6}">
      <dgm:prSet/>
      <dgm:spPr/>
      <dgm:t>
        <a:bodyPr/>
        <a:lstStyle/>
        <a:p>
          <a:endParaRPr lang="en-US"/>
        </a:p>
      </dgm:t>
    </dgm:pt>
    <dgm:pt modelId="{E6FF486E-4BB7-47BE-A111-37FDB8FC43B2}">
      <dgm:prSet/>
      <dgm:spPr/>
      <dgm:t>
        <a:bodyPr/>
        <a:lstStyle/>
        <a:p>
          <a:r>
            <a:rPr lang="en-US" b="0" i="0" dirty="0" err="1"/>
            <a:t>Agjencia</a:t>
          </a:r>
          <a:r>
            <a:rPr lang="en-US" b="0" i="0" dirty="0"/>
            <a:t> </a:t>
          </a:r>
          <a:r>
            <a:rPr lang="en-US" b="0" i="0" dirty="0" err="1"/>
            <a:t>Kombëtare</a:t>
          </a:r>
          <a:r>
            <a:rPr lang="en-US" b="0" i="0" dirty="0"/>
            <a:t> e </a:t>
          </a:r>
          <a:r>
            <a:rPr lang="en-US" b="0" i="0" dirty="0" err="1"/>
            <a:t>Ujësjellës</a:t>
          </a:r>
          <a:r>
            <a:rPr lang="en-US" b="0" i="0" dirty="0"/>
            <a:t> </a:t>
          </a:r>
          <a:r>
            <a:rPr lang="en-US" b="0" i="0" dirty="0" err="1"/>
            <a:t>Kanalizimeve</a:t>
          </a:r>
          <a:endParaRPr lang="en-US" dirty="0"/>
        </a:p>
      </dgm:t>
    </dgm:pt>
    <dgm:pt modelId="{4DF984A0-E8F2-47E9-BA36-25AF306DC782}" type="parTrans" cxnId="{5AFBD5E4-4EEB-41FB-9129-066280E3DEDD}">
      <dgm:prSet/>
      <dgm:spPr/>
      <dgm:t>
        <a:bodyPr/>
        <a:lstStyle/>
        <a:p>
          <a:endParaRPr lang="en-US"/>
        </a:p>
      </dgm:t>
    </dgm:pt>
    <dgm:pt modelId="{CF8E0F91-16C3-4C05-8E98-997F5AECECBB}" type="sibTrans" cxnId="{5AFBD5E4-4EEB-41FB-9129-066280E3DEDD}">
      <dgm:prSet/>
      <dgm:spPr/>
      <dgm:t>
        <a:bodyPr/>
        <a:lstStyle/>
        <a:p>
          <a:endParaRPr lang="en-US"/>
        </a:p>
      </dgm:t>
    </dgm:pt>
    <dgm:pt modelId="{A4EDF2ED-44C4-47C7-8DD8-4DF4622A2626}">
      <dgm:prSet/>
      <dgm:spPr/>
      <dgm:t>
        <a:bodyPr/>
        <a:lstStyle/>
        <a:p>
          <a:r>
            <a:rPr lang="en-US" b="0" i="0" dirty="0" err="1"/>
            <a:t>Njësitë</a:t>
          </a:r>
          <a:r>
            <a:rPr lang="en-US" b="0" i="0" dirty="0"/>
            <a:t> e </a:t>
          </a:r>
          <a:r>
            <a:rPr lang="en-US" b="0" i="0" dirty="0" err="1"/>
            <a:t>Qeverisjes</a:t>
          </a:r>
          <a:r>
            <a:rPr lang="en-US" b="0" i="0" dirty="0"/>
            <a:t> </a:t>
          </a:r>
          <a:r>
            <a:rPr lang="en-US" b="0" i="0" dirty="0" err="1"/>
            <a:t>Vendore</a:t>
          </a:r>
          <a:endParaRPr lang="en-US" dirty="0"/>
        </a:p>
      </dgm:t>
    </dgm:pt>
    <dgm:pt modelId="{9881B9FE-DA8D-4145-8396-887B076F1954}" type="parTrans" cxnId="{D2278181-FFAD-4D7C-87BF-627971F10290}">
      <dgm:prSet/>
      <dgm:spPr/>
      <dgm:t>
        <a:bodyPr/>
        <a:lstStyle/>
        <a:p>
          <a:endParaRPr lang="en-US"/>
        </a:p>
      </dgm:t>
    </dgm:pt>
    <dgm:pt modelId="{1A95FFD6-1404-4087-960F-5995F8A6425A}" type="sibTrans" cxnId="{D2278181-FFAD-4D7C-87BF-627971F10290}">
      <dgm:prSet/>
      <dgm:spPr/>
      <dgm:t>
        <a:bodyPr/>
        <a:lstStyle/>
        <a:p>
          <a:endParaRPr lang="en-US"/>
        </a:p>
      </dgm:t>
    </dgm:pt>
    <dgm:pt modelId="{D5155CE5-B497-4874-A997-D5D26E62574E}">
      <dgm:prSet/>
      <dgm:spPr/>
      <dgm:t>
        <a:bodyPr/>
        <a:lstStyle/>
        <a:p>
          <a:r>
            <a:rPr lang="en-US" b="0" i="0" dirty="0" err="1"/>
            <a:t>Shoqëritë</a:t>
          </a:r>
          <a:r>
            <a:rPr lang="en-US" b="0" i="0" dirty="0"/>
            <a:t> </a:t>
          </a:r>
          <a:r>
            <a:rPr lang="en-US" b="0" i="0" dirty="0" err="1"/>
            <a:t>Rajonale</a:t>
          </a:r>
          <a:r>
            <a:rPr lang="en-US" b="0" i="0" dirty="0"/>
            <a:t> </a:t>
          </a:r>
          <a:r>
            <a:rPr lang="en-US" b="0" i="0" dirty="0" err="1"/>
            <a:t>të</a:t>
          </a:r>
          <a:r>
            <a:rPr lang="en-US" b="0" i="0" dirty="0"/>
            <a:t> </a:t>
          </a:r>
          <a:r>
            <a:rPr lang="en-US" b="0" i="0" dirty="0" err="1"/>
            <a:t>Ujësjellës</a:t>
          </a:r>
          <a:r>
            <a:rPr lang="en-US" b="0" i="0" dirty="0"/>
            <a:t> </a:t>
          </a:r>
          <a:r>
            <a:rPr lang="en-US" b="0" i="0" dirty="0" err="1"/>
            <a:t>Kanalizimeve</a:t>
          </a:r>
          <a:endParaRPr lang="en-US" dirty="0"/>
        </a:p>
      </dgm:t>
    </dgm:pt>
    <dgm:pt modelId="{858211E0-E4A0-41C4-A87E-0E029031EA5A}" type="parTrans" cxnId="{E62ACF26-EAEA-403F-B7C1-984A35118DAD}">
      <dgm:prSet/>
      <dgm:spPr/>
      <dgm:t>
        <a:bodyPr/>
        <a:lstStyle/>
        <a:p>
          <a:endParaRPr lang="en-US"/>
        </a:p>
      </dgm:t>
    </dgm:pt>
    <dgm:pt modelId="{4ABF904A-2F42-409D-B2D4-EB2D18749F7A}" type="sibTrans" cxnId="{E62ACF26-EAEA-403F-B7C1-984A35118DAD}">
      <dgm:prSet/>
      <dgm:spPr/>
      <dgm:t>
        <a:bodyPr/>
        <a:lstStyle/>
        <a:p>
          <a:endParaRPr lang="en-US"/>
        </a:p>
      </dgm:t>
    </dgm:pt>
    <dgm:pt modelId="{DCB657EE-C1A9-48A0-99BF-AB1380B3C89B}">
      <dgm:prSet/>
      <dgm:spPr/>
      <dgm:t>
        <a:bodyPr/>
        <a:lstStyle/>
        <a:p>
          <a:r>
            <a:rPr lang="pt-BR" b="0" i="0" dirty="0"/>
            <a:t>Agjencia e Menaxhimit të Burimeve Ujore</a:t>
          </a:r>
          <a:endParaRPr lang="pt-BR" dirty="0"/>
        </a:p>
      </dgm:t>
    </dgm:pt>
    <dgm:pt modelId="{9801FACB-9544-4DBC-BD1F-559064FFEC16}" type="parTrans" cxnId="{C8B98C2D-E328-4034-BEEE-64F0E8201ED1}">
      <dgm:prSet/>
      <dgm:spPr/>
      <dgm:t>
        <a:bodyPr/>
        <a:lstStyle/>
        <a:p>
          <a:endParaRPr lang="en-US"/>
        </a:p>
      </dgm:t>
    </dgm:pt>
    <dgm:pt modelId="{6CBDE9F6-9382-4EAD-9C61-6F684D26C8BE}" type="sibTrans" cxnId="{C8B98C2D-E328-4034-BEEE-64F0E8201ED1}">
      <dgm:prSet/>
      <dgm:spPr/>
      <dgm:t>
        <a:bodyPr/>
        <a:lstStyle/>
        <a:p>
          <a:endParaRPr lang="en-US"/>
        </a:p>
      </dgm:t>
    </dgm:pt>
    <dgm:pt modelId="{45BFE2DE-4EE7-DD49-B588-715702E4D41B}" type="pres">
      <dgm:prSet presAssocID="{8E5243F8-FE1B-44A0-BA0C-7D3A5AE478F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066B451-3995-214F-93B8-AD497CE828BE}" type="pres">
      <dgm:prSet presAssocID="{B7AE9A2F-0051-4AC8-BF3E-ABDB87B55C4B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9352A-8C72-554E-8F14-6EDAA6470526}" type="pres">
      <dgm:prSet presAssocID="{7CBB7871-2A93-4F14-BB05-18B11FE2FD3F}" presName="spacer" presStyleCnt="0"/>
      <dgm:spPr/>
    </dgm:pt>
    <dgm:pt modelId="{DFC5B18C-62AA-3A4B-B357-01FB384BD027}" type="pres">
      <dgm:prSet presAssocID="{2E3313D1-CEDD-4504-8E06-D757B39DC420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7F84AE-C22B-7C41-A68F-11B8965B582A}" type="pres">
      <dgm:prSet presAssocID="{A3E00B87-C039-46FE-AC02-3D442623B0CA}" presName="spacer" presStyleCnt="0"/>
      <dgm:spPr/>
    </dgm:pt>
    <dgm:pt modelId="{19927CA4-C0FA-784D-B940-C970E3DC5C0A}" type="pres">
      <dgm:prSet presAssocID="{91EB3071-157D-4C8F-8263-B7B405B721D5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25E2EF-1FED-EE4C-BE93-60C569EA7458}" type="pres">
      <dgm:prSet presAssocID="{C4E7E95D-7AF7-4264-825C-5B64D65BA66C}" presName="spacer" presStyleCnt="0"/>
      <dgm:spPr/>
    </dgm:pt>
    <dgm:pt modelId="{32D7BB63-05DE-A24C-9E0A-2EE9EC5BCBED}" type="pres">
      <dgm:prSet presAssocID="{E43A2F00-2E7C-4D8F-B1B9-56837DE8C4F4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2EF49-6984-4C5D-A6DB-270C6419F100}" type="pres">
      <dgm:prSet presAssocID="{6AC4EA64-5D0B-4395-B3A4-B43C4E8745B3}" presName="spacer" presStyleCnt="0"/>
      <dgm:spPr/>
    </dgm:pt>
    <dgm:pt modelId="{05587214-D1E1-42C4-8FFF-1B8219F0DCF1}" type="pres">
      <dgm:prSet presAssocID="{E6FF486E-4BB7-47BE-A111-37FDB8FC43B2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B53B8B-7185-4B83-A2CD-687AA7CF8E28}" type="pres">
      <dgm:prSet presAssocID="{CF8E0F91-16C3-4C05-8E98-997F5AECECBB}" presName="spacer" presStyleCnt="0"/>
      <dgm:spPr/>
    </dgm:pt>
    <dgm:pt modelId="{67467C29-1229-4B65-9CCE-578DA19D5691}" type="pres">
      <dgm:prSet presAssocID="{A4EDF2ED-44C4-47C7-8DD8-4DF4622A2626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8603C-B0D6-4EC5-AB77-222D7BC54929}" type="pres">
      <dgm:prSet presAssocID="{1A95FFD6-1404-4087-960F-5995F8A6425A}" presName="spacer" presStyleCnt="0"/>
      <dgm:spPr/>
    </dgm:pt>
    <dgm:pt modelId="{D49A75D3-03F7-4F83-ACBD-B7EE48294A8C}" type="pres">
      <dgm:prSet presAssocID="{D5155CE5-B497-4874-A997-D5D26E62574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B5D38A-A408-4536-A955-30EA13A97AF2}" type="pres">
      <dgm:prSet presAssocID="{4ABF904A-2F42-409D-B2D4-EB2D18749F7A}" presName="spacer" presStyleCnt="0"/>
      <dgm:spPr/>
    </dgm:pt>
    <dgm:pt modelId="{04F3CFD8-D546-4108-93DE-1085C835B91D}" type="pres">
      <dgm:prSet presAssocID="{DCB657EE-C1A9-48A0-99BF-AB1380B3C89B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07EDB36-7E58-481F-B9EE-98A671C4E30F}" type="presOf" srcId="{E43A2F00-2E7C-4D8F-B1B9-56837DE8C4F4}" destId="{32D7BB63-05DE-A24C-9E0A-2EE9EC5BCBED}" srcOrd="0" destOrd="0" presId="urn:microsoft.com/office/officeart/2005/8/layout/vList2"/>
    <dgm:cxn modelId="{3E2BE2F2-0F9E-4AC2-9CAD-84610DC2F875}" type="presOf" srcId="{B7AE9A2F-0051-4AC8-BF3E-ABDB87B55C4B}" destId="{9066B451-3995-214F-93B8-AD497CE828BE}" srcOrd="0" destOrd="0" presId="urn:microsoft.com/office/officeart/2005/8/layout/vList2"/>
    <dgm:cxn modelId="{E62ACF26-EAEA-403F-B7C1-984A35118DAD}" srcId="{8E5243F8-FE1B-44A0-BA0C-7D3A5AE478FF}" destId="{D5155CE5-B497-4874-A997-D5D26E62574E}" srcOrd="6" destOrd="0" parTransId="{858211E0-E4A0-41C4-A87E-0E029031EA5A}" sibTransId="{4ABF904A-2F42-409D-B2D4-EB2D18749F7A}"/>
    <dgm:cxn modelId="{A4232950-D7B0-4947-941B-824E9721A85C}" srcId="{8E5243F8-FE1B-44A0-BA0C-7D3A5AE478FF}" destId="{91EB3071-157D-4C8F-8263-B7B405B721D5}" srcOrd="2" destOrd="0" parTransId="{CDD7F85C-0BED-4F0E-A4E1-3DD6BA3ECD74}" sibTransId="{C4E7E95D-7AF7-4264-825C-5B64D65BA66C}"/>
    <dgm:cxn modelId="{20246806-E5F5-459E-84EB-0C85A0CFFF6F}" srcId="{8E5243F8-FE1B-44A0-BA0C-7D3A5AE478FF}" destId="{B7AE9A2F-0051-4AC8-BF3E-ABDB87B55C4B}" srcOrd="0" destOrd="0" parTransId="{C335D1E8-87CC-437A-A9C4-B27E3E52095A}" sibTransId="{7CBB7871-2A93-4F14-BB05-18B11FE2FD3F}"/>
    <dgm:cxn modelId="{A2575E8F-3050-43A9-955D-8D3BBAA82AF6}" srcId="{8E5243F8-FE1B-44A0-BA0C-7D3A5AE478FF}" destId="{E43A2F00-2E7C-4D8F-B1B9-56837DE8C4F4}" srcOrd="3" destOrd="0" parTransId="{6C2A5380-3A5B-4ED7-BBC7-28EA6866A884}" sibTransId="{6AC4EA64-5D0B-4395-B3A4-B43C4E8745B3}"/>
    <dgm:cxn modelId="{C4686A80-B2C3-4D2C-A1DE-3E33863EBBF4}" srcId="{8E5243F8-FE1B-44A0-BA0C-7D3A5AE478FF}" destId="{2E3313D1-CEDD-4504-8E06-D757B39DC420}" srcOrd="1" destOrd="0" parTransId="{678DE090-3992-4E6B-B89E-99F5DEBBC758}" sibTransId="{A3E00B87-C039-46FE-AC02-3D442623B0CA}"/>
    <dgm:cxn modelId="{5619275E-8842-4819-8372-72A5264335DD}" type="presOf" srcId="{D5155CE5-B497-4874-A997-D5D26E62574E}" destId="{D49A75D3-03F7-4F83-ACBD-B7EE48294A8C}" srcOrd="0" destOrd="0" presId="urn:microsoft.com/office/officeart/2005/8/layout/vList2"/>
    <dgm:cxn modelId="{FD15CB2A-44F9-4C44-B623-A4B5653AA4EC}" type="presOf" srcId="{8E5243F8-FE1B-44A0-BA0C-7D3A5AE478FF}" destId="{45BFE2DE-4EE7-DD49-B588-715702E4D41B}" srcOrd="0" destOrd="0" presId="urn:microsoft.com/office/officeart/2005/8/layout/vList2"/>
    <dgm:cxn modelId="{E72B4F87-5C0E-46E5-AAA4-1216F214D58B}" type="presOf" srcId="{2E3313D1-CEDD-4504-8E06-D757B39DC420}" destId="{DFC5B18C-62AA-3A4B-B357-01FB384BD027}" srcOrd="0" destOrd="0" presId="urn:microsoft.com/office/officeart/2005/8/layout/vList2"/>
    <dgm:cxn modelId="{D2278181-FFAD-4D7C-87BF-627971F10290}" srcId="{8E5243F8-FE1B-44A0-BA0C-7D3A5AE478FF}" destId="{A4EDF2ED-44C4-47C7-8DD8-4DF4622A2626}" srcOrd="5" destOrd="0" parTransId="{9881B9FE-DA8D-4145-8396-887B076F1954}" sibTransId="{1A95FFD6-1404-4087-960F-5995F8A6425A}"/>
    <dgm:cxn modelId="{BC6480EC-74C3-4724-960A-C4DD0080B575}" type="presOf" srcId="{DCB657EE-C1A9-48A0-99BF-AB1380B3C89B}" destId="{04F3CFD8-D546-4108-93DE-1085C835B91D}" srcOrd="0" destOrd="0" presId="urn:microsoft.com/office/officeart/2005/8/layout/vList2"/>
    <dgm:cxn modelId="{62870BE1-F5B2-4D72-98B5-1A89AA083955}" type="presOf" srcId="{A4EDF2ED-44C4-47C7-8DD8-4DF4622A2626}" destId="{67467C29-1229-4B65-9CCE-578DA19D5691}" srcOrd="0" destOrd="0" presId="urn:microsoft.com/office/officeart/2005/8/layout/vList2"/>
    <dgm:cxn modelId="{CFB4BB23-54AB-4BD8-9BB7-5F5C90D7AB3C}" type="presOf" srcId="{91EB3071-157D-4C8F-8263-B7B405B721D5}" destId="{19927CA4-C0FA-784D-B940-C970E3DC5C0A}" srcOrd="0" destOrd="0" presId="urn:microsoft.com/office/officeart/2005/8/layout/vList2"/>
    <dgm:cxn modelId="{5AFBD5E4-4EEB-41FB-9129-066280E3DEDD}" srcId="{8E5243F8-FE1B-44A0-BA0C-7D3A5AE478FF}" destId="{E6FF486E-4BB7-47BE-A111-37FDB8FC43B2}" srcOrd="4" destOrd="0" parTransId="{4DF984A0-E8F2-47E9-BA36-25AF306DC782}" sibTransId="{CF8E0F91-16C3-4C05-8E98-997F5AECECBB}"/>
    <dgm:cxn modelId="{FE293741-3970-4BA1-AC17-FA15CA15CFAA}" type="presOf" srcId="{E6FF486E-4BB7-47BE-A111-37FDB8FC43B2}" destId="{05587214-D1E1-42C4-8FFF-1B8219F0DCF1}" srcOrd="0" destOrd="0" presId="urn:microsoft.com/office/officeart/2005/8/layout/vList2"/>
    <dgm:cxn modelId="{C8B98C2D-E328-4034-BEEE-64F0E8201ED1}" srcId="{8E5243F8-FE1B-44A0-BA0C-7D3A5AE478FF}" destId="{DCB657EE-C1A9-48A0-99BF-AB1380B3C89B}" srcOrd="7" destOrd="0" parTransId="{9801FACB-9544-4DBC-BD1F-559064FFEC16}" sibTransId="{6CBDE9F6-9382-4EAD-9C61-6F684D26C8BE}"/>
    <dgm:cxn modelId="{23183132-187B-4C3E-8253-BB2592559BCE}" type="presParOf" srcId="{45BFE2DE-4EE7-DD49-B588-715702E4D41B}" destId="{9066B451-3995-214F-93B8-AD497CE828BE}" srcOrd="0" destOrd="0" presId="urn:microsoft.com/office/officeart/2005/8/layout/vList2"/>
    <dgm:cxn modelId="{ABDC58DD-C90C-4E60-8717-FAF5CC601E36}" type="presParOf" srcId="{45BFE2DE-4EE7-DD49-B588-715702E4D41B}" destId="{D3D9352A-8C72-554E-8F14-6EDAA6470526}" srcOrd="1" destOrd="0" presId="urn:microsoft.com/office/officeart/2005/8/layout/vList2"/>
    <dgm:cxn modelId="{59C31A54-0461-4C3B-8DBC-8A541D2EA085}" type="presParOf" srcId="{45BFE2DE-4EE7-DD49-B588-715702E4D41B}" destId="{DFC5B18C-62AA-3A4B-B357-01FB384BD027}" srcOrd="2" destOrd="0" presId="urn:microsoft.com/office/officeart/2005/8/layout/vList2"/>
    <dgm:cxn modelId="{8732440F-E521-4AD5-AD4E-6A21E4B83E99}" type="presParOf" srcId="{45BFE2DE-4EE7-DD49-B588-715702E4D41B}" destId="{D97F84AE-C22B-7C41-A68F-11B8965B582A}" srcOrd="3" destOrd="0" presId="urn:microsoft.com/office/officeart/2005/8/layout/vList2"/>
    <dgm:cxn modelId="{98BD5672-22CD-4CF7-9DF8-CE1CD07CC0E3}" type="presParOf" srcId="{45BFE2DE-4EE7-DD49-B588-715702E4D41B}" destId="{19927CA4-C0FA-784D-B940-C970E3DC5C0A}" srcOrd="4" destOrd="0" presId="urn:microsoft.com/office/officeart/2005/8/layout/vList2"/>
    <dgm:cxn modelId="{F8526BD9-6D96-4BF5-AC7F-5D73B485925F}" type="presParOf" srcId="{45BFE2DE-4EE7-DD49-B588-715702E4D41B}" destId="{3525E2EF-1FED-EE4C-BE93-60C569EA7458}" srcOrd="5" destOrd="0" presId="urn:microsoft.com/office/officeart/2005/8/layout/vList2"/>
    <dgm:cxn modelId="{5F06C422-9A51-4A88-980B-D76C6CA0FA42}" type="presParOf" srcId="{45BFE2DE-4EE7-DD49-B588-715702E4D41B}" destId="{32D7BB63-05DE-A24C-9E0A-2EE9EC5BCBED}" srcOrd="6" destOrd="0" presId="urn:microsoft.com/office/officeart/2005/8/layout/vList2"/>
    <dgm:cxn modelId="{9B3E4FE9-56B0-4E77-A7F8-50273A590F3D}" type="presParOf" srcId="{45BFE2DE-4EE7-DD49-B588-715702E4D41B}" destId="{F8A2EF49-6984-4C5D-A6DB-270C6419F100}" srcOrd="7" destOrd="0" presId="urn:microsoft.com/office/officeart/2005/8/layout/vList2"/>
    <dgm:cxn modelId="{E121CAB4-D5A9-4544-8313-7E23D4CC4443}" type="presParOf" srcId="{45BFE2DE-4EE7-DD49-B588-715702E4D41B}" destId="{05587214-D1E1-42C4-8FFF-1B8219F0DCF1}" srcOrd="8" destOrd="0" presId="urn:microsoft.com/office/officeart/2005/8/layout/vList2"/>
    <dgm:cxn modelId="{A27CDBF8-98B6-4F53-9709-A23B355C96CB}" type="presParOf" srcId="{45BFE2DE-4EE7-DD49-B588-715702E4D41B}" destId="{9EB53B8B-7185-4B83-A2CD-687AA7CF8E28}" srcOrd="9" destOrd="0" presId="urn:microsoft.com/office/officeart/2005/8/layout/vList2"/>
    <dgm:cxn modelId="{92EABA2A-C3DE-415F-91FB-B23F6DCE1570}" type="presParOf" srcId="{45BFE2DE-4EE7-DD49-B588-715702E4D41B}" destId="{67467C29-1229-4B65-9CCE-578DA19D5691}" srcOrd="10" destOrd="0" presId="urn:microsoft.com/office/officeart/2005/8/layout/vList2"/>
    <dgm:cxn modelId="{14475C37-7566-4216-95A1-24A0DC9612C2}" type="presParOf" srcId="{45BFE2DE-4EE7-DD49-B588-715702E4D41B}" destId="{3CB8603C-B0D6-4EC5-AB77-222D7BC54929}" srcOrd="11" destOrd="0" presId="urn:microsoft.com/office/officeart/2005/8/layout/vList2"/>
    <dgm:cxn modelId="{750704D4-F73F-4F1C-9A43-A4450DADEF2F}" type="presParOf" srcId="{45BFE2DE-4EE7-DD49-B588-715702E4D41B}" destId="{D49A75D3-03F7-4F83-ACBD-B7EE48294A8C}" srcOrd="12" destOrd="0" presId="urn:microsoft.com/office/officeart/2005/8/layout/vList2"/>
    <dgm:cxn modelId="{B808C6E0-0C79-4671-91FD-BA5C8466B240}" type="presParOf" srcId="{45BFE2DE-4EE7-DD49-B588-715702E4D41B}" destId="{32B5D38A-A408-4536-A955-30EA13A97AF2}" srcOrd="13" destOrd="0" presId="urn:microsoft.com/office/officeart/2005/8/layout/vList2"/>
    <dgm:cxn modelId="{6B89D2C7-8E29-49CB-9EFF-2EC9E8E2CE54}" type="presParOf" srcId="{45BFE2DE-4EE7-DD49-B588-715702E4D41B}" destId="{04F3CFD8-D546-4108-93DE-1085C835B91D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66B451-3995-214F-93B8-AD497CE828BE}">
      <dsp:nvSpPr>
        <dsp:cNvPr id="0" name=""/>
        <dsp:cNvSpPr/>
      </dsp:nvSpPr>
      <dsp:spPr>
        <a:xfrm>
          <a:off x="0" y="111847"/>
          <a:ext cx="5209792" cy="479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/>
            <a:t>Ministria</a:t>
          </a:r>
          <a:r>
            <a:rPr lang="en-US" sz="2000" b="0" i="0" kern="1200" dirty="0"/>
            <a:t> e </a:t>
          </a:r>
          <a:r>
            <a:rPr lang="en-US" sz="2000" b="0" i="0" kern="1200" dirty="0" err="1"/>
            <a:t>Infrastrukturës</a:t>
          </a:r>
          <a:r>
            <a:rPr lang="en-US" sz="2000" b="0" i="0" kern="1200" dirty="0"/>
            <a:t> </a:t>
          </a:r>
          <a:r>
            <a:rPr lang="en-US" sz="2000" b="0" i="0" kern="1200" dirty="0" err="1"/>
            <a:t>dhe</a:t>
          </a:r>
          <a:r>
            <a:rPr lang="en-US" sz="2000" b="0" i="0" kern="1200" dirty="0"/>
            <a:t> </a:t>
          </a:r>
          <a:r>
            <a:rPr lang="en-US" sz="2000" b="0" i="0" kern="1200" dirty="0" err="1"/>
            <a:t>Energjisë</a:t>
          </a:r>
          <a:r>
            <a:rPr lang="sq-AL" sz="2000" kern="1200" dirty="0"/>
            <a:t>	</a:t>
          </a:r>
          <a:endParaRPr lang="en-US" sz="2000" kern="1200" dirty="0"/>
        </a:p>
      </dsp:txBody>
      <dsp:txXfrm>
        <a:off x="23417" y="135264"/>
        <a:ext cx="5162958" cy="432866"/>
      </dsp:txXfrm>
    </dsp:sp>
    <dsp:sp modelId="{DFC5B18C-62AA-3A4B-B357-01FB384BD027}">
      <dsp:nvSpPr>
        <dsp:cNvPr id="0" name=""/>
        <dsp:cNvSpPr/>
      </dsp:nvSpPr>
      <dsp:spPr>
        <a:xfrm>
          <a:off x="0" y="649147"/>
          <a:ext cx="5209792" cy="479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2000" b="0" i="0" kern="1200" dirty="0"/>
            <a:t>Ministria e Turizmit dhe Mjedisit</a:t>
          </a:r>
          <a:r>
            <a:rPr lang="sq-AL" sz="2000" kern="1200" dirty="0"/>
            <a:t>	</a:t>
          </a:r>
          <a:endParaRPr lang="en-US" sz="2000" kern="1200" dirty="0"/>
        </a:p>
      </dsp:txBody>
      <dsp:txXfrm>
        <a:off x="23417" y="672564"/>
        <a:ext cx="5162958" cy="432866"/>
      </dsp:txXfrm>
    </dsp:sp>
    <dsp:sp modelId="{19927CA4-C0FA-784D-B940-C970E3DC5C0A}">
      <dsp:nvSpPr>
        <dsp:cNvPr id="0" name=""/>
        <dsp:cNvSpPr/>
      </dsp:nvSpPr>
      <dsp:spPr>
        <a:xfrm>
          <a:off x="0" y="1186448"/>
          <a:ext cx="5209792" cy="4797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/>
            <a:t>Ministria</a:t>
          </a:r>
          <a:r>
            <a:rPr lang="en-US" sz="2000" b="0" i="0" kern="1200" dirty="0"/>
            <a:t> e </a:t>
          </a:r>
          <a:r>
            <a:rPr lang="en-US" sz="2000" b="0" i="0" kern="1200" dirty="0" err="1"/>
            <a:t>Shëndetësisë</a:t>
          </a:r>
          <a:r>
            <a:rPr lang="en-US" sz="2000" b="0" i="0" kern="1200" dirty="0"/>
            <a:t> </a:t>
          </a:r>
          <a:r>
            <a:rPr lang="en-US" sz="2000" b="0" i="0" kern="1200" dirty="0" err="1"/>
            <a:t>dhe</a:t>
          </a:r>
          <a:r>
            <a:rPr lang="en-US" sz="2000" b="0" i="0" kern="1200" dirty="0"/>
            <a:t> </a:t>
          </a:r>
          <a:r>
            <a:rPr lang="en-US" sz="2000" b="0" i="0" kern="1200" dirty="0" err="1"/>
            <a:t>Mbrojtjes</a:t>
          </a:r>
          <a:r>
            <a:rPr lang="en-US" sz="2000" b="0" i="0" kern="1200" dirty="0"/>
            <a:t> </a:t>
          </a:r>
          <a:r>
            <a:rPr lang="en-US" sz="2000" b="0" i="0" kern="1200" dirty="0" err="1"/>
            <a:t>Sociale</a:t>
          </a:r>
          <a:endParaRPr lang="en-US" sz="2000" kern="1200" dirty="0"/>
        </a:p>
      </dsp:txBody>
      <dsp:txXfrm>
        <a:off x="23417" y="1209865"/>
        <a:ext cx="5162958" cy="432866"/>
      </dsp:txXfrm>
    </dsp:sp>
    <dsp:sp modelId="{32D7BB63-05DE-A24C-9E0A-2EE9EC5BCBED}">
      <dsp:nvSpPr>
        <dsp:cNvPr id="0" name=""/>
        <dsp:cNvSpPr/>
      </dsp:nvSpPr>
      <dsp:spPr>
        <a:xfrm>
          <a:off x="0" y="1723748"/>
          <a:ext cx="5209792" cy="479700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/>
            <a:t>Enti</a:t>
          </a:r>
          <a:r>
            <a:rPr lang="en-US" sz="2000" b="0" i="0" kern="1200" dirty="0"/>
            <a:t> </a:t>
          </a:r>
          <a:r>
            <a:rPr lang="en-US" sz="2000" b="0" i="0" kern="1200" dirty="0" err="1"/>
            <a:t>Rregullator</a:t>
          </a:r>
          <a:r>
            <a:rPr lang="en-US" sz="2000" b="0" i="0" kern="1200" dirty="0"/>
            <a:t> </a:t>
          </a:r>
          <a:r>
            <a:rPr lang="en-US" sz="2000" b="0" i="0" kern="1200" dirty="0" err="1"/>
            <a:t>i</a:t>
          </a:r>
          <a:r>
            <a:rPr lang="en-US" sz="2000" b="0" i="0" kern="1200" dirty="0"/>
            <a:t> </a:t>
          </a:r>
          <a:r>
            <a:rPr lang="en-US" sz="2000" b="0" i="0" kern="1200" dirty="0" err="1"/>
            <a:t>Ujit</a:t>
          </a:r>
          <a:endParaRPr lang="en-US" sz="2000" kern="1200" dirty="0"/>
        </a:p>
      </dsp:txBody>
      <dsp:txXfrm>
        <a:off x="23417" y="1747165"/>
        <a:ext cx="5162958" cy="432866"/>
      </dsp:txXfrm>
    </dsp:sp>
    <dsp:sp modelId="{05587214-D1E1-42C4-8FFF-1B8219F0DCF1}">
      <dsp:nvSpPr>
        <dsp:cNvPr id="0" name=""/>
        <dsp:cNvSpPr/>
      </dsp:nvSpPr>
      <dsp:spPr>
        <a:xfrm>
          <a:off x="0" y="2261048"/>
          <a:ext cx="5209792" cy="479700"/>
        </a:xfrm>
        <a:prstGeom prst="round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/>
            <a:t>Agjencia</a:t>
          </a:r>
          <a:r>
            <a:rPr lang="en-US" sz="2000" b="0" i="0" kern="1200" dirty="0"/>
            <a:t> </a:t>
          </a:r>
          <a:r>
            <a:rPr lang="en-US" sz="2000" b="0" i="0" kern="1200" dirty="0" err="1"/>
            <a:t>Kombëtare</a:t>
          </a:r>
          <a:r>
            <a:rPr lang="en-US" sz="2000" b="0" i="0" kern="1200" dirty="0"/>
            <a:t> e </a:t>
          </a:r>
          <a:r>
            <a:rPr lang="en-US" sz="2000" b="0" i="0" kern="1200" dirty="0" err="1"/>
            <a:t>Ujësjellës</a:t>
          </a:r>
          <a:r>
            <a:rPr lang="en-US" sz="2000" b="0" i="0" kern="1200" dirty="0"/>
            <a:t> </a:t>
          </a:r>
          <a:r>
            <a:rPr lang="en-US" sz="2000" b="0" i="0" kern="1200" dirty="0" err="1"/>
            <a:t>Kanalizimeve</a:t>
          </a:r>
          <a:endParaRPr lang="en-US" sz="2000" kern="1200" dirty="0"/>
        </a:p>
      </dsp:txBody>
      <dsp:txXfrm>
        <a:off x="23417" y="2284465"/>
        <a:ext cx="5162958" cy="432866"/>
      </dsp:txXfrm>
    </dsp:sp>
    <dsp:sp modelId="{67467C29-1229-4B65-9CCE-578DA19D5691}">
      <dsp:nvSpPr>
        <dsp:cNvPr id="0" name=""/>
        <dsp:cNvSpPr/>
      </dsp:nvSpPr>
      <dsp:spPr>
        <a:xfrm>
          <a:off x="0" y="2798348"/>
          <a:ext cx="5209792" cy="4797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/>
            <a:t>Njësitë</a:t>
          </a:r>
          <a:r>
            <a:rPr lang="en-US" sz="2000" b="0" i="0" kern="1200" dirty="0"/>
            <a:t> e </a:t>
          </a:r>
          <a:r>
            <a:rPr lang="en-US" sz="2000" b="0" i="0" kern="1200" dirty="0" err="1"/>
            <a:t>Qeverisjes</a:t>
          </a:r>
          <a:r>
            <a:rPr lang="en-US" sz="2000" b="0" i="0" kern="1200" dirty="0"/>
            <a:t> </a:t>
          </a:r>
          <a:r>
            <a:rPr lang="en-US" sz="2000" b="0" i="0" kern="1200" dirty="0" err="1"/>
            <a:t>Vendore</a:t>
          </a:r>
          <a:endParaRPr lang="en-US" sz="2000" kern="1200" dirty="0"/>
        </a:p>
      </dsp:txBody>
      <dsp:txXfrm>
        <a:off x="23417" y="2821765"/>
        <a:ext cx="5162958" cy="432866"/>
      </dsp:txXfrm>
    </dsp:sp>
    <dsp:sp modelId="{D49A75D3-03F7-4F83-ACBD-B7EE48294A8C}">
      <dsp:nvSpPr>
        <dsp:cNvPr id="0" name=""/>
        <dsp:cNvSpPr/>
      </dsp:nvSpPr>
      <dsp:spPr>
        <a:xfrm>
          <a:off x="0" y="3335648"/>
          <a:ext cx="5209792" cy="47970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i="0" kern="1200" dirty="0" err="1"/>
            <a:t>Shoqëritë</a:t>
          </a:r>
          <a:r>
            <a:rPr lang="en-US" sz="2000" b="0" i="0" kern="1200" dirty="0"/>
            <a:t> </a:t>
          </a:r>
          <a:r>
            <a:rPr lang="en-US" sz="2000" b="0" i="0" kern="1200" dirty="0" err="1"/>
            <a:t>Rajonale</a:t>
          </a:r>
          <a:r>
            <a:rPr lang="en-US" sz="2000" b="0" i="0" kern="1200" dirty="0"/>
            <a:t> </a:t>
          </a:r>
          <a:r>
            <a:rPr lang="en-US" sz="2000" b="0" i="0" kern="1200" dirty="0" err="1"/>
            <a:t>të</a:t>
          </a:r>
          <a:r>
            <a:rPr lang="en-US" sz="2000" b="0" i="0" kern="1200" dirty="0"/>
            <a:t> </a:t>
          </a:r>
          <a:r>
            <a:rPr lang="en-US" sz="2000" b="0" i="0" kern="1200" dirty="0" err="1"/>
            <a:t>Ujësjellës</a:t>
          </a:r>
          <a:r>
            <a:rPr lang="en-US" sz="2000" b="0" i="0" kern="1200" dirty="0"/>
            <a:t> </a:t>
          </a:r>
          <a:r>
            <a:rPr lang="en-US" sz="2000" b="0" i="0" kern="1200" dirty="0" err="1"/>
            <a:t>Kanalizimeve</a:t>
          </a:r>
          <a:endParaRPr lang="en-US" sz="2000" kern="1200" dirty="0"/>
        </a:p>
      </dsp:txBody>
      <dsp:txXfrm>
        <a:off x="23417" y="3359065"/>
        <a:ext cx="5162958" cy="432866"/>
      </dsp:txXfrm>
    </dsp:sp>
    <dsp:sp modelId="{04F3CFD8-D546-4108-93DE-1085C835B91D}">
      <dsp:nvSpPr>
        <dsp:cNvPr id="0" name=""/>
        <dsp:cNvSpPr/>
      </dsp:nvSpPr>
      <dsp:spPr>
        <a:xfrm>
          <a:off x="0" y="3872948"/>
          <a:ext cx="5209792" cy="479700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b="0" i="0" kern="1200" dirty="0"/>
            <a:t>Agjencia e Menaxhimit të Burimeve Ujore</a:t>
          </a:r>
          <a:endParaRPr lang="pt-BR" sz="2000" kern="1200" dirty="0"/>
        </a:p>
      </dsp:txBody>
      <dsp:txXfrm>
        <a:off x="23417" y="3896365"/>
        <a:ext cx="5162958" cy="4328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D205B7-BBDA-4A88-AD00-002E442A6CAF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F00255-DCF9-4001-912D-900C222D4C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82565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80C8F0-A0A5-46B3-A16D-20C528660CE5}" type="datetimeFigureOut">
              <a:rPr lang="en-GB" smtClean="0"/>
              <a:t>18/02/2024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6477E-8AE7-443E-82C0-CBE435ECB9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185306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izenplatzhal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/>
          </a:p>
        </p:txBody>
      </p:sp>
      <p:sp>
        <p:nvSpPr>
          <p:cNvPr id="16387" name="Foliennummernplatzhalt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CFCA22E-474D-41FE-AB62-8A1F8FCD6B8E}" type="slidenum">
              <a:rPr lang="de-DE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1816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76477E-8AE7-443E-82C0-CBE435ECB90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961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76477E-8AE7-443E-82C0-CBE435ECB90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022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E6D4A-9AA5-4DFA-899F-9802D2F4FAA4}" type="datetime1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3587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39EF8-2E4B-4FF9-8474-2DEC0FA12B82}" type="datetime1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618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CF90-415F-4674-89C6-FC6CF1E7A725}" type="datetime1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662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357D9-BDFC-4C8D-9B1A-18F16FB88A16}" type="datetime1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644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26AA0-3D2C-4806-9511-65268BA2C86D}" type="datetime1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455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B6E2C-71C2-4764-BF4C-61EFF81919BE}" type="datetime1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873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3ED26-6DE1-4B99-A1A9-113FAC53014B}" type="datetime1">
              <a:rPr lang="en-GB" smtClean="0"/>
              <a:t>18/02/2024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606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392384-3FCB-4811-9AC9-297475D27050}" type="datetime1">
              <a:rPr lang="en-GB" smtClean="0"/>
              <a:t>18/02/2024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2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64ED8-2841-442B-94B2-4A94BCBA393E}" type="datetime1">
              <a:rPr lang="en-GB" smtClean="0"/>
              <a:t>18/02/2024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6359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80C52-1EAB-4EB6-8E0A-98FAD94147B6}" type="datetime1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478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3E764-0F74-4290-B5E0-F518BE8B1A5E}" type="datetime1">
              <a:rPr lang="en-GB" smtClean="0"/>
              <a:t>18/02/2024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836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2EC3C-6A3A-4139-B897-5BC1C13F7EFE}" type="datetime1">
              <a:rPr lang="en-GB" smtClean="0"/>
              <a:t>18/02/2024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327B2-6EAF-4A60-A1BF-75671DAF12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8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8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emf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0" name="Picture 3" descr="99248.jpg"/>
          <p:cNvPicPr>
            <a:picLocks noChangeAspect="1"/>
          </p:cNvPicPr>
          <p:nvPr/>
        </p:nvPicPr>
        <p:blipFill>
          <a:blip r:embed="rId3">
            <a:lum bright="12000" contrast="-12000"/>
          </a:blip>
          <a:srcRect/>
          <a:stretch>
            <a:fillRect/>
          </a:stretch>
        </p:blipFill>
        <p:spPr bwMode="auto">
          <a:xfrm>
            <a:off x="107504" y="3613362"/>
            <a:ext cx="8856984" cy="3128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Title 1"/>
          <p:cNvSpPr>
            <a:spLocks/>
          </p:cNvSpPr>
          <p:nvPr/>
        </p:nvSpPr>
        <p:spPr bwMode="auto">
          <a:xfrm>
            <a:off x="899592" y="3657921"/>
            <a:ext cx="7793037" cy="49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19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Shkurt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2024</a:t>
            </a:r>
            <a:endParaRPr lang="en-US" sz="36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16" name="Picture 1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41624"/>
            <a:ext cx="2520279" cy="1531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21044" y="2342981"/>
            <a:ext cx="782990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GB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PROJEKTLIGJ</a:t>
            </a:r>
          </a:p>
          <a:p>
            <a:pPr algn="ctr"/>
            <a:r>
              <a:rPr lang="en-GB" sz="2000" b="1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“PËR SEKTORIN E FURNIZIMIT ME UJË TË PIJSHËM, LARGIMIT, GRUMBULLIMIT DHE TRAJTIMIT TË UJËRAVE TË NDOTURA URBANE”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678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2</a:t>
            </a:fld>
            <a:endParaRPr lang="en-GB"/>
          </a:p>
        </p:txBody>
      </p:sp>
      <p:sp>
        <p:nvSpPr>
          <p:cNvPr id="5" name="Title 2">
            <a:extLst>
              <a:ext uri="{FF2B5EF4-FFF2-40B4-BE49-F238E27FC236}">
                <a16:creationId xmlns="" xmlns:a16="http://schemas.microsoft.com/office/drawing/2014/main" id="{BB353472-DC3B-6C15-9730-E4D7B4ADDC5F}"/>
              </a:ext>
            </a:extLst>
          </p:cNvPr>
          <p:cNvSpPr txBox="1">
            <a:spLocks/>
          </p:cNvSpPr>
          <p:nvPr/>
        </p:nvSpPr>
        <p:spPr>
          <a:xfrm>
            <a:off x="785611" y="1612154"/>
            <a:ext cx="6889973" cy="39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777" dirty="0" smtClean="0"/>
              <a:t>REFORMA </a:t>
            </a:r>
            <a:r>
              <a:rPr lang="en-GB" sz="1777" dirty="0"/>
              <a:t>NË SEKTORIN UK; VKM Nr. 302, </a:t>
            </a:r>
            <a:r>
              <a:rPr lang="en-GB" sz="1777" dirty="0" err="1"/>
              <a:t>datë</a:t>
            </a:r>
            <a:r>
              <a:rPr lang="en-GB" sz="1777" dirty="0"/>
              <a:t> 11.5.2022</a:t>
            </a:r>
          </a:p>
        </p:txBody>
      </p:sp>
      <p:sp>
        <p:nvSpPr>
          <p:cNvPr id="11" name="Title 2">
            <a:extLst>
              <a:ext uri="{FF2B5EF4-FFF2-40B4-BE49-F238E27FC236}">
                <a16:creationId xmlns="" xmlns:a16="http://schemas.microsoft.com/office/drawing/2014/main" id="{BB353472-DC3B-6C15-9730-E4D7B4ADDC5F}"/>
              </a:ext>
            </a:extLst>
          </p:cNvPr>
          <p:cNvSpPr txBox="1">
            <a:spLocks/>
          </p:cNvSpPr>
          <p:nvPr/>
        </p:nvSpPr>
        <p:spPr>
          <a:xfrm>
            <a:off x="755577" y="379500"/>
            <a:ext cx="7488831" cy="8686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777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NEVOJA PËR RISHIKIMIN E LIGJIT “PËR SEKTORIN E FURNIZIMIT ME UJË TË PIJSHËM, LARGIMIT, GRUMBULLIMIT DHE TRAJTIMIT TË UJËRAVE TË NDOTURA URBANE”</a:t>
            </a:r>
          </a:p>
        </p:txBody>
      </p:sp>
      <p:sp>
        <p:nvSpPr>
          <p:cNvPr id="2" name="Title 2">
            <a:extLst>
              <a:ext uri="{FF2B5EF4-FFF2-40B4-BE49-F238E27FC236}">
                <a16:creationId xmlns="" xmlns:a16="http://schemas.microsoft.com/office/drawing/2014/main" id="{88B23A32-F141-0818-99A2-3B68A9492AEF}"/>
              </a:ext>
            </a:extLst>
          </p:cNvPr>
          <p:cNvSpPr txBox="1">
            <a:spLocks/>
          </p:cNvSpPr>
          <p:nvPr/>
        </p:nvSpPr>
        <p:spPr>
          <a:xfrm>
            <a:off x="785612" y="2463793"/>
            <a:ext cx="6889973" cy="3988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Wingdings" panose="05000000000000000000" pitchFamily="2" charset="2"/>
              <a:buChar char="Ø"/>
            </a:pPr>
            <a:r>
              <a:rPr lang="en-GB" sz="1777" dirty="0"/>
              <a:t>STRATEGJIA KOMBËTARE E UJËSJELLËS – KANALIZIMEVE, 2023 - 2030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8E563F1-6901-2FE8-0725-527ED8DAB2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029672"/>
            <a:ext cx="2376264" cy="153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2" descr="A map of albania with different colored areas&#10;&#10;Description automatically generated">
            <a:extLst>
              <a:ext uri="{FF2B5EF4-FFF2-40B4-BE49-F238E27FC236}">
                <a16:creationId xmlns="" xmlns:a16="http://schemas.microsoft.com/office/drawing/2014/main" id="{D440C47C-AA7A-964F-E0F3-4EC696E82C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1202" y="3514841"/>
            <a:ext cx="3891874" cy="256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509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696869"/>
              </p:ext>
            </p:extLst>
          </p:nvPr>
        </p:nvGraphicFramePr>
        <p:xfrm>
          <a:off x="693093" y="1124744"/>
          <a:ext cx="7684770" cy="21602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6847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760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sv-SE" sz="20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QËLLIMI </a:t>
                      </a:r>
                      <a:endParaRPr lang="en-US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E3ED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841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Projektligji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ka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qëllim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krijimin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një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kuadri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plotë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ligjor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siguron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kushtet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optimale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për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një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zhvillim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qëndrueshëm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sektorit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furnizimit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me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ujë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pijshëm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largimit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grumbullimit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trajtimit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ujërave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ndotura</a:t>
                      </a:r>
                      <a:r>
                        <a:rPr lang="en-US" sz="18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urbane.</a:t>
                      </a:r>
                      <a:endParaRPr lang="en-US" sz="17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2056230"/>
              </p:ext>
            </p:extLst>
          </p:nvPr>
        </p:nvGraphicFramePr>
        <p:xfrm>
          <a:off x="674043" y="3592188"/>
          <a:ext cx="7703820" cy="3282203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77038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56186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 defTabSz="914400" rtl="0" eaLnBrk="1" latinLnBrk="0" hangingPunct="1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000" b="1" kern="1200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OBJEKTIVAT </a:t>
                      </a:r>
                      <a:r>
                        <a:rPr lang="en-US" sz="20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KRYESORË</a:t>
                      </a:r>
                      <a:endParaRPr lang="en-US" sz="2000" b="1" kern="1200" dirty="0">
                        <a:solidFill>
                          <a:schemeClr val="tx2">
                            <a:lumMod val="75000"/>
                          </a:schemeClr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E3ED">
                        <a:lumMod val="75000"/>
                      </a:srgb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144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Ndërtimi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kornizës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institucionale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nivel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kombëtar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vendor,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ku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përcaktohen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rolet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përgjegjësitë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secilit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institucion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kuadrin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përmbushjes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funksioneve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politikëbërëse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rregullatore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menaxheriale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operacionale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;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Ngritja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mekanizmave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promovojnë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mbrojtjen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mjedisit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burimeve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ujore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veçanti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krijimin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mekanizmave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që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promovojnë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ofrimin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një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shërbimi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sa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cilësor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si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dhe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promovimin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e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mbrojtjes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së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interesave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të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700" b="0" i="0" kern="1200" dirty="0" err="1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konsumatorit</a:t>
                      </a:r>
                      <a:r>
                        <a:rPr lang="en-US" sz="1700" b="0" i="0" kern="1200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3</a:t>
            </a:fld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827584" y="261794"/>
            <a:ext cx="712879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v-SE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QËLLIMI I PROJEKTLIGJIT DHE OBJEKTIVAT QË SYNOHEN TË ARRIHEN</a:t>
            </a:r>
            <a:endParaRPr lang="en-US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472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587757"/>
              </p:ext>
            </p:extLst>
          </p:nvPr>
        </p:nvGraphicFramePr>
        <p:xfrm>
          <a:off x="755576" y="332657"/>
          <a:ext cx="7704855" cy="6120678"/>
        </p:xfrm>
        <a:graphic>
          <a:graphicData uri="http://schemas.openxmlformats.org/drawingml/2006/table">
            <a:tbl>
              <a:tblPr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71311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99173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84685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0" b="1" dirty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Arial" charset="0"/>
                          <a:ea typeface="+mj-ea"/>
                          <a:cs typeface="Arial" charset="0"/>
                        </a:rPr>
                        <a:t>PËRMBAJTJA E PROJEKT-AKTIT</a:t>
                      </a:r>
                      <a:endParaRPr lang="en-US" sz="2000" b="1" dirty="0">
                        <a:solidFill>
                          <a:schemeClr val="tx2">
                            <a:lumMod val="75000"/>
                          </a:schemeClr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4394" marR="64394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4E3ED">
                        <a:lumMod val="7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02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vl="0"/>
                      <a:r>
                        <a:rPr lang="en-US" sz="1600" b="0" i="0" dirty="0" err="1"/>
                        <a:t>Dispozita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Përgjithshme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702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II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lvl="0"/>
                      <a:r>
                        <a:rPr lang="en-US" sz="1600" b="0" i="0" dirty="0" err="1"/>
                        <a:t>Kuadri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Institucional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Sektorit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furnizimit</a:t>
                      </a:r>
                      <a:r>
                        <a:rPr lang="en-US" sz="1600" b="0" i="0" dirty="0"/>
                        <a:t> me </a:t>
                      </a:r>
                      <a:r>
                        <a:rPr lang="en-US" sz="1600" b="0" i="0" dirty="0" err="1"/>
                        <a:t>ujë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dhe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largimit</a:t>
                      </a:r>
                      <a:r>
                        <a:rPr lang="en-US" sz="1600" b="0" i="0" dirty="0"/>
                        <a:t> e </a:t>
                      </a:r>
                      <a:r>
                        <a:rPr lang="en-US" sz="1600" b="0" i="0" dirty="0" err="1"/>
                        <a:t>trajtimit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ujërave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ndotura</a:t>
                      </a:r>
                      <a:r>
                        <a:rPr lang="en-US" sz="1600" b="0" i="0" dirty="0"/>
                        <a:t> urbane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0265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II</a:t>
                      </a:r>
                      <a:endParaRPr lang="en-US" sz="1400" b="1" dirty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err="1"/>
                        <a:t>Menaxhimi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Burimeve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Njerëzore</a:t>
                      </a:r>
                      <a:r>
                        <a:rPr lang="en-US" sz="1600" b="0" i="0" dirty="0"/>
                        <a:t>, </a:t>
                      </a:r>
                      <a:r>
                        <a:rPr lang="en-US" sz="1600" b="0" i="0" dirty="0" err="1"/>
                        <a:t>Aseteve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dhe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Informacionit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7056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IV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err="1"/>
                        <a:t>Rregullimi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Ligor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Ofrimit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dhe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Operimit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Shërbimit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Furnizimit</a:t>
                      </a:r>
                      <a:r>
                        <a:rPr lang="en-US" sz="1600" b="0" i="0" dirty="0"/>
                        <a:t> me </a:t>
                      </a:r>
                      <a:r>
                        <a:rPr lang="en-US" sz="1600" b="0" i="0" dirty="0" err="1"/>
                        <a:t>Ujë</a:t>
                      </a:r>
                      <a:r>
                        <a:rPr lang="en-US" sz="1600" b="0" i="0" dirty="0"/>
                        <a:t>, </a:t>
                      </a:r>
                      <a:r>
                        <a:rPr lang="en-US" sz="1600" b="0" i="0" dirty="0" err="1"/>
                        <a:t>Grumbullimit</a:t>
                      </a:r>
                      <a:r>
                        <a:rPr lang="en-US" sz="1600" b="0" i="0" dirty="0"/>
                        <a:t> e </a:t>
                      </a:r>
                      <a:r>
                        <a:rPr lang="en-US" sz="1600" b="0" i="0" dirty="0" err="1"/>
                        <a:t>Trajtimit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Ujrave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Ndotura</a:t>
                      </a:r>
                      <a:r>
                        <a:rPr lang="en-US" sz="1600" b="0" i="0" dirty="0"/>
                        <a:t> Urbane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5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V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dirty="0" err="1"/>
                        <a:t>Kushtet</a:t>
                      </a:r>
                      <a:r>
                        <a:rPr lang="en-US" sz="1600" b="0" i="0" dirty="0"/>
                        <a:t> e </a:t>
                      </a:r>
                      <a:r>
                        <a:rPr lang="en-US" sz="1600" b="0" i="0" dirty="0" err="1"/>
                        <a:t>Ofrimit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Shërbimit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dhe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Sistemi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Furnizimit</a:t>
                      </a:r>
                      <a:r>
                        <a:rPr lang="en-US" sz="1600" b="0" i="0" dirty="0"/>
                        <a:t> me </a:t>
                      </a:r>
                      <a:r>
                        <a:rPr lang="en-US" sz="1600" b="0" i="0" dirty="0" err="1"/>
                        <a:t>Ujë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dhe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Kanalizimeve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560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1885950" algn="r"/>
                        </a:tabLst>
                        <a:defRPr/>
                      </a:pPr>
                      <a:r>
                        <a:rPr lang="en-US" sz="1600" b="0" i="0" dirty="0" err="1"/>
                        <a:t>Organizimi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dhe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Funksionimi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i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Entit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Rregullator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/>
                        <a:t>të</a:t>
                      </a:r>
                      <a:r>
                        <a:rPr lang="en-US" sz="1600" b="0" i="0" dirty="0"/>
                        <a:t> </a:t>
                      </a:r>
                      <a:r>
                        <a:rPr lang="en-US" sz="1600" b="0" i="0" dirty="0" err="1" smtClean="0"/>
                        <a:t>Ujit</a:t>
                      </a:r>
                      <a:endParaRPr lang="en-US" sz="160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5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1885950" algn="r"/>
                        </a:tabLst>
                        <a:defRPr/>
                      </a:pPr>
                      <a:r>
                        <a:rPr lang="en-US" sz="1600" b="0" i="0" kern="1200" dirty="0" err="1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Kundërvajtjet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 Administrative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296426132"/>
                  </a:ext>
                </a:extLst>
              </a:tr>
              <a:tr h="6556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 err="1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Kreu</a:t>
                      </a:r>
                      <a:r>
                        <a:rPr kumimoji="0" lang="en-US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VIII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>
                          <a:tab pos="-1885950" algn="r"/>
                        </a:tabLst>
                        <a:defRPr/>
                      </a:pPr>
                      <a:r>
                        <a:rPr lang="pt-BR" sz="1600" b="0" i="0" kern="1200" dirty="0">
                          <a:solidFill>
                            <a:schemeClr val="tx1"/>
                          </a:solidFill>
                          <a:latin typeface="Arial"/>
                          <a:ea typeface="+mn-ea"/>
                          <a:cs typeface="+mn-cs"/>
                        </a:rPr>
                        <a:t>Dispozita të Tjera</a:t>
                      </a:r>
                      <a:endParaRPr lang="en-US" sz="1600" b="0" i="0" kern="1200" dirty="0">
                        <a:solidFill>
                          <a:schemeClr val="tx1"/>
                        </a:solidFill>
                        <a:latin typeface="Arial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56727719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6878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611560" y="765348"/>
            <a:ext cx="7776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rgbClr val="6E645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algn="ctr">
              <a:defRPr/>
            </a:pPr>
            <a:r>
              <a:rPr kumimoji="0" lang="en-US" sz="2000" b="1" i="0" u="none" strike="noStrike" kern="0" cap="none" spc="0" normalizeH="0" baseline="0" noProof="0" dirty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INSTITUCIONET DHE ORGANET QË NGARKOHEN PËR ZBATIMIN E AKTIT</a:t>
            </a:r>
          </a:p>
        </p:txBody>
      </p:sp>
      <p:graphicFrame>
        <p:nvGraphicFramePr>
          <p:cNvPr id="15" name="Content Placeholder 2">
            <a:extLst>
              <a:ext uri="{FF2B5EF4-FFF2-40B4-BE49-F238E27FC236}">
                <a16:creationId xmlns="" xmlns:a16="http://schemas.microsoft.com/office/drawing/2014/main" id="{4B4EE1E2-AAF9-44DC-97B7-125CF505A1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1912918"/>
              </p:ext>
            </p:extLst>
          </p:nvPr>
        </p:nvGraphicFramePr>
        <p:xfrm>
          <a:off x="3177768" y="1628156"/>
          <a:ext cx="520979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6" name="Picture 3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465"/>
          <a:stretch/>
        </p:blipFill>
        <p:spPr bwMode="auto">
          <a:xfrm>
            <a:off x="144184" y="2448138"/>
            <a:ext cx="2898299" cy="2483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472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RAPORTI I VLERËSIMIT TË </a:t>
            </a:r>
            <a:r>
              <a:rPr lang="en-GB" sz="2800" b="1" dirty="0" err="1">
                <a:solidFill>
                  <a:schemeClr val="tx2">
                    <a:lumMod val="75000"/>
                  </a:schemeClr>
                </a:solidFill>
              </a:rPr>
              <a:t>TË</a:t>
            </a:r>
            <a:r>
              <a:rPr lang="en-GB" sz="2800" b="1" dirty="0">
                <a:solidFill>
                  <a:schemeClr val="tx2">
                    <a:lumMod val="75000"/>
                  </a:schemeClr>
                </a:solidFill>
              </a:rPr>
              <a:t> ARDHURAVE DHE SHPENZIMEVE BUXHETORE</a:t>
            </a:r>
            <a:endParaRPr lang="en-US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6</a:t>
            </a:fld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58416" y="1652610"/>
            <a:ext cx="7427168" cy="1972816"/>
          </a:xfrm>
        </p:spPr>
        <p:txBody>
          <a:bodyPr>
            <a:noAutofit/>
          </a:bodyPr>
          <a:lstStyle/>
          <a:p>
            <a:pPr lvl="0" algn="just">
              <a:buFont typeface="Symbol" panose="05050102010706020507" pitchFamily="18" charset="2"/>
              <a:buChar char=""/>
            </a:pP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Projekt-ligji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parashikon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krijimin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institucioni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ri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publik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nivel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qendror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apo vendor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zhvillojnë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veprimtarinë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tyre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sektorin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furnizimit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grumbullimin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largimin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trajtimin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ujërave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ndotura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urbane. </a:t>
            </a:r>
          </a:p>
          <a:p>
            <a:pPr lvl="0" algn="just">
              <a:buFont typeface="Symbol" panose="05050102010706020507" pitchFamily="18" charset="2"/>
              <a:buChar char=""/>
            </a:pPr>
            <a:endParaRPr lang="en-GB" sz="16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buFont typeface="Symbol" panose="05050102010706020507" pitchFamily="18" charset="2"/>
              <a:buChar char=""/>
            </a:pP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këtë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arsye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ky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projekt-ligji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nuk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pritet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ndonjë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ndikim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rritjen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shpenzimeve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buxhetore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Shpenzimet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buxheti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shtetit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ka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bërë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financimin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projekteve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ndryshme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ndërtimin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ujësjellësave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infrastrukturës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trajtimit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ujrave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ndotura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urbane do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vijojnë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bëhen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përputhje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 planet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dhe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strategjinë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qeverisë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për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sektorin</a:t>
            </a:r>
            <a:r>
              <a:rPr lang="en-GB" sz="1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868145" y="4005283"/>
            <a:ext cx="2736304" cy="1971210"/>
          </a:xfrm>
          <a:prstGeom prst="rect">
            <a:avLst/>
          </a:prstGeom>
        </p:spPr>
      </p:pic>
      <p:pic>
        <p:nvPicPr>
          <p:cNvPr id="8" name="Picture 7" descr="C:\Users\Alda Mile\Pictures\019.jpg">
            <a:extLst>
              <a:ext uri="{FF2B5EF4-FFF2-40B4-BE49-F238E27FC236}">
                <a16:creationId xmlns="" xmlns:a16="http://schemas.microsoft.com/office/drawing/2014/main" id="{A3B3ACC4-CC96-1F48-A738-1AAAB704C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6776" y="4511954"/>
            <a:ext cx="2694675" cy="14645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F1859AA3-6225-2D41-B291-61B9201FE4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16" y="4445836"/>
            <a:ext cx="2376264" cy="153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145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327B2-6EAF-4A60-A1BF-75671DAF1253}" type="slidenum">
              <a:rPr lang="en-GB" smtClean="0"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80938" y="1769963"/>
            <a:ext cx="8229600" cy="1757877"/>
          </a:xfrm>
        </p:spPr>
        <p:txBody>
          <a:bodyPr>
            <a:noAutofit/>
          </a:bodyPr>
          <a:lstStyle/>
          <a:p>
            <a:r>
              <a:rPr lang="en-GB" sz="2400" b="1" dirty="0">
                <a:solidFill>
                  <a:srgbClr val="C00000"/>
                </a:solidFill>
                <a:latin typeface="Calibri" pitchFamily="34" charset="0"/>
              </a:rPr>
              <a:t>PROJEKTLIGJ</a:t>
            </a:r>
            <a:br>
              <a:rPr lang="en-GB" sz="2400" b="1" dirty="0">
                <a:solidFill>
                  <a:srgbClr val="C00000"/>
                </a:solidFill>
                <a:latin typeface="Calibri" pitchFamily="34" charset="0"/>
              </a:rPr>
            </a:br>
            <a:r>
              <a:rPr lang="en-GB" sz="2400" b="1" dirty="0">
                <a:solidFill>
                  <a:srgbClr val="C00000"/>
                </a:solidFill>
                <a:latin typeface="Calibri" pitchFamily="34" charset="0"/>
              </a:rPr>
              <a:t>“PËR SEKTORIN E FURNIZIMIT ME UJË TË PIJSHËM, LARGIMIT, GRUMBULLIMIT </a:t>
            </a:r>
            <a:r>
              <a:rPr lang="en-GB" sz="1800" b="1" dirty="0">
                <a:solidFill>
                  <a:srgbClr val="C00000"/>
                </a:solidFill>
                <a:latin typeface="Calibri" pitchFamily="34" charset="0"/>
              </a:rPr>
              <a:t>DHE</a:t>
            </a:r>
            <a:r>
              <a:rPr lang="en-GB" sz="2400" b="1" dirty="0">
                <a:solidFill>
                  <a:srgbClr val="C00000"/>
                </a:solidFill>
                <a:latin typeface="Calibri" pitchFamily="34" charset="0"/>
              </a:rPr>
              <a:t> TRAJTIMIT TË UJËRAVE TË NDOTURA URBANE</a:t>
            </a:r>
            <a:r>
              <a:rPr lang="en-GB" sz="2800" b="1" dirty="0">
                <a:solidFill>
                  <a:srgbClr val="C00000"/>
                </a:solidFill>
                <a:latin typeface="Calibri" pitchFamily="34" charset="0"/>
              </a:rPr>
              <a:t>”</a:t>
            </a:r>
          </a:p>
        </p:txBody>
      </p:sp>
      <p:pic>
        <p:nvPicPr>
          <p:cNvPr id="5" name="Picture 3" descr="water_glass.jpg">
            <a:extLst>
              <a:ext uri="{FF2B5EF4-FFF2-40B4-BE49-F238E27FC236}">
                <a16:creationId xmlns="" xmlns:a16="http://schemas.microsoft.com/office/drawing/2014/main" id="{05BF450B-79A5-F445-8415-AB303C23CD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48" t="7567" r="8369" b="5420"/>
          <a:stretch>
            <a:fillRect/>
          </a:stretch>
        </p:blipFill>
        <p:spPr bwMode="auto">
          <a:xfrm>
            <a:off x="755576" y="3377145"/>
            <a:ext cx="1944216" cy="2979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magine 6" descr="C:\Users\alban\Downloads\4.jpg">
            <a:extLst>
              <a:ext uri="{FF2B5EF4-FFF2-40B4-BE49-F238E27FC236}">
                <a16:creationId xmlns="" xmlns:a16="http://schemas.microsoft.com/office/drawing/2014/main" id="{1973CA0C-61C1-3C4B-83FE-A340844EBBDE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817305"/>
            <a:ext cx="1440160" cy="66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8" descr="Picture1"/>
          <p:cNvPicPr>
            <a:picLocks noChangeAspect="1" noChangeArrowheads="1"/>
          </p:cNvPicPr>
          <p:nvPr/>
        </p:nvPicPr>
        <p:blipFill rotWithShape="1">
          <a:blip r:embed="rId4"/>
          <a:srcRect t="51196"/>
          <a:stretch/>
        </p:blipFill>
        <p:spPr bwMode="auto">
          <a:xfrm>
            <a:off x="2987824" y="4097225"/>
            <a:ext cx="5904656" cy="686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86150"/>
            <a:ext cx="2491472" cy="150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178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1297</TotalTime>
  <Words>464</Words>
  <Application>Microsoft Macintosh PowerPoint</Application>
  <PresentationFormat>On-screen Show (4:3)</PresentationFormat>
  <Paragraphs>53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Symbol</vt:lpstr>
      <vt:lpstr>Times New Roman</vt:lpstr>
      <vt:lpstr>Wingdings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RAPORTI I VLERËSIMIT TË TË ARDHURAVE DHE SHPENZIMEVE BUXHETORE</vt:lpstr>
      <vt:lpstr>PROJEKTLIGJ “PËR SEKTORIN E FURNIZIMIT ME UJË TË PIJSHËM, LARGIMIT, GRUMBULLIMIT DHE TRAJTIMIT TË UJËRAVE TË NDOTURA URBANE”</vt:lpstr>
    </vt:vector>
  </TitlesOfParts>
  <Company>Hewlett-Packard Company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Gerta Ismailaja</dc:creator>
  <cp:lastModifiedBy>Microsoft Office User</cp:lastModifiedBy>
  <cp:revision>107</cp:revision>
  <dcterms:created xsi:type="dcterms:W3CDTF">2019-09-10T08:55:45Z</dcterms:created>
  <dcterms:modified xsi:type="dcterms:W3CDTF">2024-02-19T07:22:53Z</dcterms:modified>
</cp:coreProperties>
</file>