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15"/>
  </p:notesMasterIdLst>
  <p:sldIdLst>
    <p:sldId id="256" r:id="rId4"/>
    <p:sldId id="323" r:id="rId5"/>
    <p:sldId id="260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267" r:id="rId14"/>
  </p:sldIdLst>
  <p:sldSz cx="12192000" cy="6858000"/>
  <p:notesSz cx="9144000" cy="6858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960" userDrawn="1">
          <p15:clr>
            <a:srgbClr val="A4A3A4"/>
          </p15:clr>
        </p15:guide>
        <p15:guide id="2" orient="horz" pos="3432" userDrawn="1">
          <p15:clr>
            <a:srgbClr val="A4A3A4"/>
          </p15:clr>
        </p15:guide>
        <p15:guide id="3" orient="horz" pos="3048" userDrawn="1">
          <p15:clr>
            <a:srgbClr val="A4A3A4"/>
          </p15:clr>
        </p15:guide>
        <p15:guide id="4" pos="6720" userDrawn="1">
          <p15:clr>
            <a:srgbClr val="A4A3A4"/>
          </p15:clr>
        </p15:guide>
        <p15:guide id="5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8F50A01-8E35-9902-6129-2626E8B83826}" name="Nikolin Berxhiku" initials="NB" userId="S::Nikolin.Berxhiku@infrastruktura.gov.al::81ef8193-364e-421e-882f-324df77a9904" providerId="AD"/>
  <p188:author id="{3F9D71C7-6C9D-EC1C-1B73-D6E3E84D6542}" name="Klaudijus Maniokas" initials="KM" userId="S::k.maniokas@estep.lt::9c86deb6-8b62-484e-8627-112d4cfda8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5CA"/>
    <a:srgbClr val="F3F3F3"/>
    <a:srgbClr val="FFC9C9"/>
    <a:srgbClr val="CB8C7F"/>
    <a:srgbClr val="EA86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12"/>
    <p:restoredTop sz="84489" autoAdjust="0"/>
  </p:normalViewPr>
  <p:slideViewPr>
    <p:cSldViewPr snapToGrid="0">
      <p:cViewPr varScale="1">
        <p:scale>
          <a:sx n="93" d="100"/>
          <a:sy n="93" d="100"/>
        </p:scale>
        <p:origin x="1602" y="72"/>
      </p:cViewPr>
      <p:guideLst>
        <p:guide pos="960"/>
        <p:guide orient="horz" pos="3432"/>
        <p:guide orient="horz" pos="3048"/>
        <p:guide pos="67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6A3FC-6B20-4704-BC72-A0231A3F1632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28635-9F1F-4291-B52F-56EAA0FD5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9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 VKM Nr. 600, </a:t>
            </a:r>
            <a:r>
              <a:rPr lang="en-US" dirty="0" err="1"/>
              <a:t>datë</a:t>
            </a:r>
            <a:r>
              <a:rPr lang="en-US" dirty="0"/>
              <a:t> 13.10.2021 “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pronësinë</a:t>
            </a:r>
            <a:r>
              <a:rPr lang="en-US" dirty="0"/>
              <a:t> e </a:t>
            </a:r>
            <a:r>
              <a:rPr lang="en-US" dirty="0" err="1"/>
              <a:t>rrugëve</a:t>
            </a:r>
            <a:r>
              <a:rPr lang="en-US" dirty="0"/>
              <a:t> </a:t>
            </a:r>
            <a:r>
              <a:rPr lang="en-US" dirty="0" err="1"/>
              <a:t>shtetërore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kalimet</a:t>
            </a:r>
            <a:r>
              <a:rPr lang="en-US" dirty="0"/>
              <a:t> e </a:t>
            </a:r>
            <a:r>
              <a:rPr lang="en-US" dirty="0" err="1"/>
              <a:t>pronësisë</a:t>
            </a:r>
            <a:r>
              <a:rPr lang="en-US" dirty="0"/>
              <a:t> </a:t>
            </a:r>
            <a:r>
              <a:rPr lang="en-US" dirty="0" err="1"/>
              <a:t>ndërmjet</a:t>
            </a:r>
            <a:r>
              <a:rPr lang="en-US" dirty="0"/>
              <a:t> </a:t>
            </a:r>
            <a:r>
              <a:rPr lang="en-US" dirty="0" err="1"/>
              <a:t>enteve</a:t>
            </a:r>
            <a:r>
              <a:rPr lang="en-US" dirty="0"/>
              <a:t> </a:t>
            </a:r>
            <a:r>
              <a:rPr lang="en-US" dirty="0" err="1"/>
              <a:t>pronarë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rrugëve</a:t>
            </a:r>
            <a:r>
              <a:rPr lang="en-US" dirty="0"/>
              <a:t>”, </a:t>
            </a:r>
            <a:r>
              <a:rPr lang="en-US" dirty="0" err="1"/>
              <a:t>eshte</a:t>
            </a:r>
            <a:r>
              <a:rPr lang="en-US" dirty="0"/>
              <a:t> </a:t>
            </a:r>
            <a:r>
              <a:rPr lang="en-US" dirty="0" err="1"/>
              <a:t>miratuar</a:t>
            </a:r>
            <a:r>
              <a:rPr lang="en-US" dirty="0"/>
              <a:t> </a:t>
            </a:r>
            <a:r>
              <a:rPr lang="en-US" dirty="0" err="1"/>
              <a:t>inventari</a:t>
            </a:r>
            <a:r>
              <a:rPr lang="en-US" dirty="0"/>
              <a:t> I </a:t>
            </a:r>
            <a:r>
              <a:rPr lang="en-US" dirty="0" err="1"/>
              <a:t>rrugeve</a:t>
            </a:r>
            <a:r>
              <a:rPr lang="en-US" dirty="0"/>
              <a:t> </a:t>
            </a:r>
            <a:r>
              <a:rPr lang="en-US" dirty="0" err="1"/>
              <a:t>shteterore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jane ne </a:t>
            </a:r>
            <a:r>
              <a:rPr lang="en-US" dirty="0" err="1"/>
              <a:t>administrim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Autoritetit</a:t>
            </a:r>
            <a:r>
              <a:rPr lang="en-US" dirty="0"/>
              <a:t> </a:t>
            </a:r>
            <a:r>
              <a:rPr lang="en-US" dirty="0" err="1"/>
              <a:t>Rrugor</a:t>
            </a:r>
            <a:r>
              <a:rPr lang="en-US" dirty="0"/>
              <a:t> </a:t>
            </a:r>
            <a:r>
              <a:rPr lang="en-US" dirty="0" err="1"/>
              <a:t>Shqiptar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Propozimi</a:t>
            </a:r>
            <a:r>
              <a:rPr lang="en-US" dirty="0"/>
              <a:t> I </a:t>
            </a:r>
            <a:r>
              <a:rPr lang="en-US" dirty="0" err="1"/>
              <a:t>ri</a:t>
            </a:r>
            <a:r>
              <a:rPr lang="en-US" dirty="0"/>
              <a:t> per </a:t>
            </a:r>
            <a:r>
              <a:rPr lang="en-US" dirty="0" err="1"/>
              <a:t>ndryshimin</a:t>
            </a:r>
            <a:r>
              <a:rPr lang="en-US" dirty="0"/>
              <a:t> e VKM </a:t>
            </a:r>
            <a:r>
              <a:rPr lang="en-US" dirty="0" err="1"/>
              <a:t>ekzistuese</a:t>
            </a:r>
            <a:r>
              <a:rPr lang="en-US" dirty="0"/>
              <a:t> ka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beje</a:t>
            </a:r>
            <a:r>
              <a:rPr lang="en-US" dirty="0"/>
              <a:t> me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inventar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ri</a:t>
            </a:r>
            <a:r>
              <a:rPr lang="en-US" dirty="0"/>
              <a:t> </a:t>
            </a:r>
            <a:r>
              <a:rPr lang="en-US" dirty="0" err="1"/>
              <a:t>rrugor</a:t>
            </a:r>
            <a:r>
              <a:rPr lang="en-US" dirty="0"/>
              <a:t> </a:t>
            </a:r>
            <a:r>
              <a:rPr lang="en-US" dirty="0" err="1"/>
              <a:t>shtetëror</a:t>
            </a:r>
            <a:r>
              <a:rPr lang="en-US" dirty="0"/>
              <a:t> </a:t>
            </a:r>
            <a:r>
              <a:rPr lang="en-US" dirty="0" err="1"/>
              <a:t>bazuar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inventarin</a:t>
            </a:r>
            <a:r>
              <a:rPr lang="en-US" dirty="0"/>
              <a:t> e </a:t>
            </a:r>
            <a:r>
              <a:rPr lang="en-US" dirty="0" err="1"/>
              <a:t>rrjetit</a:t>
            </a:r>
            <a:r>
              <a:rPr lang="en-US" dirty="0"/>
              <a:t> </a:t>
            </a:r>
            <a:r>
              <a:rPr lang="en-US" dirty="0" err="1"/>
              <a:t>rrugor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miratuar</a:t>
            </a:r>
            <a:r>
              <a:rPr lang="en-US" dirty="0"/>
              <a:t> me VKM Nr. 600, </a:t>
            </a:r>
            <a:r>
              <a:rPr lang="en-US" dirty="0" err="1"/>
              <a:t>datë</a:t>
            </a:r>
            <a:r>
              <a:rPr lang="en-US" dirty="0"/>
              <a:t> 13.10.2021 “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pronësinë</a:t>
            </a:r>
            <a:r>
              <a:rPr lang="en-US" dirty="0"/>
              <a:t> e </a:t>
            </a:r>
            <a:r>
              <a:rPr lang="en-US" dirty="0" err="1"/>
              <a:t>rrugëve</a:t>
            </a:r>
            <a:r>
              <a:rPr lang="en-US" dirty="0"/>
              <a:t> </a:t>
            </a:r>
            <a:r>
              <a:rPr lang="en-US" dirty="0" err="1"/>
              <a:t>shtetërore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kalimet</a:t>
            </a:r>
            <a:r>
              <a:rPr lang="en-US" dirty="0"/>
              <a:t> e </a:t>
            </a:r>
            <a:r>
              <a:rPr lang="en-US" dirty="0" err="1"/>
              <a:t>pronësisë</a:t>
            </a:r>
            <a:r>
              <a:rPr lang="en-US" dirty="0"/>
              <a:t> </a:t>
            </a:r>
            <a:r>
              <a:rPr lang="en-US" dirty="0" err="1"/>
              <a:t>ndërmjet</a:t>
            </a:r>
            <a:r>
              <a:rPr lang="en-US" dirty="0"/>
              <a:t> </a:t>
            </a:r>
            <a:r>
              <a:rPr lang="en-US" dirty="0" err="1"/>
              <a:t>enteve</a:t>
            </a:r>
            <a:r>
              <a:rPr lang="en-US" dirty="0"/>
              <a:t> </a:t>
            </a:r>
            <a:r>
              <a:rPr lang="en-US" dirty="0" err="1"/>
              <a:t>pronarë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rrugëve</a:t>
            </a:r>
            <a:r>
              <a:rPr lang="en-US" dirty="0"/>
              <a:t>”.</a:t>
            </a:r>
          </a:p>
          <a:p>
            <a:endParaRPr lang="en-US" dirty="0"/>
          </a:p>
          <a:p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28635-9F1F-4291-B52F-56EAA0FD54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04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28635-9F1F-4291-B52F-56EAA0FD54F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07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1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 err="1"/>
              <a:t>Hartimi</a:t>
            </a:r>
            <a:r>
              <a:rPr lang="en-US" dirty="0"/>
              <a:t> I </a:t>
            </a:r>
            <a:r>
              <a:rPr lang="en-US" dirty="0" err="1"/>
              <a:t>inventarit</a:t>
            </a:r>
            <a:r>
              <a:rPr lang="en-US" dirty="0"/>
              <a:t> </a:t>
            </a:r>
            <a:r>
              <a:rPr lang="en-US" dirty="0" err="1"/>
              <a:t>eshte</a:t>
            </a:r>
            <a:r>
              <a:rPr lang="en-US" dirty="0"/>
              <a:t> </a:t>
            </a:r>
            <a:r>
              <a:rPr lang="en-US" dirty="0" err="1"/>
              <a:t>bazuar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percaktimet</a:t>
            </a:r>
            <a:r>
              <a:rPr lang="en-US" dirty="0"/>
              <a:t> e </a:t>
            </a:r>
            <a:r>
              <a:rPr lang="en-US" dirty="0" err="1"/>
              <a:t>nenit</a:t>
            </a:r>
            <a:r>
              <a:rPr lang="en-US" dirty="0"/>
              <a:t> 2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Kodit</a:t>
            </a:r>
            <a:r>
              <a:rPr lang="en-US" dirty="0"/>
              <a:t> </a:t>
            </a:r>
            <a:r>
              <a:rPr lang="en-US" dirty="0" err="1"/>
              <a:t>Rrugor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Republikes</a:t>
            </a:r>
            <a:r>
              <a:rPr lang="en-US" dirty="0"/>
              <a:t> se </a:t>
            </a:r>
            <a:r>
              <a:rPr lang="en-US" dirty="0" err="1"/>
              <a:t>Shqiperise</a:t>
            </a:r>
            <a:r>
              <a:rPr lang="en-US" dirty="0"/>
              <a:t>. </a:t>
            </a:r>
          </a:p>
          <a:p>
            <a:pPr marR="0" lvl="1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 err="1"/>
              <a:t>Rruget</a:t>
            </a:r>
            <a:r>
              <a:rPr lang="en-US" dirty="0"/>
              <a:t> </a:t>
            </a:r>
            <a:r>
              <a:rPr lang="en-US" dirty="0" err="1"/>
              <a:t>shteterore</a:t>
            </a:r>
            <a:r>
              <a:rPr lang="en-US" dirty="0"/>
              <a:t> </a:t>
            </a:r>
            <a:r>
              <a:rPr lang="en-US" dirty="0" err="1"/>
              <a:t>quhen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tilla </a:t>
            </a:r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ato</a:t>
            </a:r>
            <a:r>
              <a:rPr lang="en-US" dirty="0"/>
              <a:t> jane (shih </a:t>
            </a:r>
            <a:r>
              <a:rPr lang="en-US" dirty="0" err="1"/>
              <a:t>kriteret</a:t>
            </a:r>
            <a:r>
              <a:rPr lang="en-US" dirty="0"/>
              <a:t> ne slide) </a:t>
            </a:r>
          </a:p>
          <a:p>
            <a:pPr marR="0" lvl="1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US" dirty="0"/>
          </a:p>
          <a:p>
            <a:pPr marR="0" lvl="1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28635-9F1F-4291-B52F-56EAA0FD54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65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40EA79-FED5-8D86-2E20-46584F359C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3F51E6C-5B40-FDEC-099C-12401EF331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3A33DFF-AB71-265F-AFB0-6022EC0ADC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Inventari</a:t>
            </a:r>
            <a:r>
              <a:rPr lang="en-US" dirty="0"/>
              <a:t> </a:t>
            </a:r>
            <a:r>
              <a:rPr lang="en-US" dirty="0" err="1"/>
              <a:t>ekzistues</a:t>
            </a:r>
            <a:r>
              <a:rPr lang="en-US" dirty="0"/>
              <a:t> I </a:t>
            </a:r>
            <a:r>
              <a:rPr lang="en-US" dirty="0" err="1"/>
              <a:t>rrugeve</a:t>
            </a:r>
            <a:r>
              <a:rPr lang="en-US" dirty="0"/>
              <a:t> </a:t>
            </a:r>
            <a:r>
              <a:rPr lang="en-US" dirty="0" err="1"/>
              <a:t>eshte</a:t>
            </a:r>
            <a:r>
              <a:rPr lang="en-US" dirty="0"/>
              <a:t> </a:t>
            </a:r>
            <a:r>
              <a:rPr lang="en-US" dirty="0" err="1"/>
              <a:t>rishikuar</a:t>
            </a:r>
            <a:r>
              <a:rPr lang="en-US" dirty="0"/>
              <a:t> duke e </a:t>
            </a:r>
            <a:r>
              <a:rPr lang="en-US" dirty="0" err="1"/>
              <a:t>pasuruar</a:t>
            </a:r>
            <a:r>
              <a:rPr lang="en-US" dirty="0"/>
              <a:t> me </a:t>
            </a:r>
            <a:r>
              <a:rPr lang="en-US" dirty="0" err="1"/>
              <a:t>ndertimet</a:t>
            </a:r>
            <a:r>
              <a:rPr lang="en-US" dirty="0"/>
              <a:t> e </a:t>
            </a:r>
            <a:r>
              <a:rPr lang="en-US" dirty="0" err="1"/>
              <a:t>rrugeve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jane </a:t>
            </a:r>
            <a:r>
              <a:rPr lang="en-US" dirty="0" err="1"/>
              <a:t>kryer</a:t>
            </a:r>
            <a:r>
              <a:rPr lang="en-US" dirty="0"/>
              <a:t> pas </a:t>
            </a:r>
            <a:r>
              <a:rPr lang="en-US" dirty="0" err="1"/>
              <a:t>hyrjes</a:t>
            </a:r>
            <a:r>
              <a:rPr lang="en-US" dirty="0"/>
              <a:t> ne </a:t>
            </a:r>
            <a:r>
              <a:rPr lang="en-US" dirty="0" err="1"/>
              <a:t>fuqi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VKM Nr. 600, </a:t>
            </a:r>
            <a:r>
              <a:rPr lang="en-US" dirty="0" err="1"/>
              <a:t>datë</a:t>
            </a:r>
            <a:r>
              <a:rPr lang="en-US" dirty="0"/>
              <a:t> 13.10.2021 “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pronësinë</a:t>
            </a:r>
            <a:r>
              <a:rPr lang="en-US" dirty="0"/>
              <a:t> e </a:t>
            </a:r>
            <a:r>
              <a:rPr lang="en-US" dirty="0" err="1"/>
              <a:t>rrugëve</a:t>
            </a:r>
            <a:r>
              <a:rPr lang="en-US" dirty="0"/>
              <a:t> </a:t>
            </a:r>
            <a:r>
              <a:rPr lang="en-US" dirty="0" err="1"/>
              <a:t>shtetërore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kalimet</a:t>
            </a:r>
            <a:r>
              <a:rPr lang="en-US" dirty="0"/>
              <a:t> e </a:t>
            </a:r>
            <a:r>
              <a:rPr lang="en-US" dirty="0" err="1"/>
              <a:t>pronësisë</a:t>
            </a:r>
            <a:r>
              <a:rPr lang="en-US" dirty="0"/>
              <a:t> </a:t>
            </a:r>
            <a:r>
              <a:rPr lang="en-US" dirty="0" err="1"/>
              <a:t>ndërmjet</a:t>
            </a:r>
            <a:r>
              <a:rPr lang="en-US" dirty="0"/>
              <a:t> </a:t>
            </a:r>
            <a:r>
              <a:rPr lang="en-US" dirty="0" err="1"/>
              <a:t>enteve</a:t>
            </a:r>
            <a:r>
              <a:rPr lang="en-US" dirty="0"/>
              <a:t> </a:t>
            </a:r>
            <a:r>
              <a:rPr lang="en-US" dirty="0" err="1"/>
              <a:t>pronarë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rrugëve</a:t>
            </a:r>
            <a:r>
              <a:rPr lang="en-US" dirty="0"/>
              <a:t>”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kerkesa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vecanta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jane </a:t>
            </a:r>
            <a:r>
              <a:rPr lang="en-US" dirty="0" err="1"/>
              <a:t>paraqitur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disa</a:t>
            </a:r>
            <a:r>
              <a:rPr lang="en-US" dirty="0"/>
              <a:t> </a:t>
            </a:r>
            <a:r>
              <a:rPr lang="en-US" dirty="0" err="1"/>
              <a:t>bashki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vendit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inventar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shtuar</a:t>
            </a:r>
            <a:r>
              <a:rPr lang="en-US" dirty="0"/>
              <a:t> </a:t>
            </a:r>
            <a:r>
              <a:rPr lang="en-US" dirty="0" err="1"/>
              <a:t>unazat</a:t>
            </a:r>
            <a:r>
              <a:rPr lang="en-US" dirty="0"/>
              <a:t> e </a:t>
            </a:r>
            <a:r>
              <a:rPr lang="en-US" dirty="0" err="1"/>
              <a:t>ndërtuara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reja</a:t>
            </a:r>
            <a:r>
              <a:rPr lang="en-US" dirty="0"/>
              <a:t>, </a:t>
            </a:r>
            <a:r>
              <a:rPr lang="en-US" dirty="0" err="1"/>
              <a:t>anashkalime</a:t>
            </a:r>
            <a:r>
              <a:rPr lang="en-US" dirty="0"/>
              <a:t>, </a:t>
            </a:r>
            <a:r>
              <a:rPr lang="en-US" dirty="0" err="1"/>
              <a:t>akse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rinj</a:t>
            </a:r>
            <a:r>
              <a:rPr lang="en-US" dirty="0"/>
              <a:t>, </a:t>
            </a:r>
            <a:r>
              <a:rPr lang="en-US" dirty="0" err="1"/>
              <a:t>rrugë</a:t>
            </a:r>
            <a:r>
              <a:rPr lang="en-US" dirty="0"/>
              <a:t> me </a:t>
            </a:r>
            <a:r>
              <a:rPr lang="en-US" dirty="0" err="1"/>
              <a:t>destinacion</a:t>
            </a:r>
            <a:r>
              <a:rPr lang="en-US" dirty="0"/>
              <a:t> </a:t>
            </a:r>
            <a:r>
              <a:rPr lang="en-US" dirty="0" err="1"/>
              <a:t>pikat</a:t>
            </a:r>
            <a:r>
              <a:rPr lang="en-US" dirty="0"/>
              <a:t> </a:t>
            </a:r>
            <a:r>
              <a:rPr lang="en-US" dirty="0" err="1"/>
              <a:t>kufitare</a:t>
            </a:r>
            <a:r>
              <a:rPr lang="en-US" dirty="0"/>
              <a:t> apo </a:t>
            </a:r>
            <a:r>
              <a:rPr lang="en-US" dirty="0" err="1"/>
              <a:t>turistike</a:t>
            </a:r>
            <a:r>
              <a:rPr lang="en-US" dirty="0"/>
              <a:t>, </a:t>
            </a:r>
            <a:r>
              <a:rPr lang="en-US" dirty="0" err="1"/>
              <a:t>rrugët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ndërtimi</a:t>
            </a:r>
            <a:r>
              <a:rPr lang="en-US" dirty="0"/>
              <a:t>, </a:t>
            </a:r>
            <a:r>
              <a:rPr lang="en-US" dirty="0" err="1"/>
              <a:t>rrugë</a:t>
            </a:r>
            <a:r>
              <a:rPr lang="en-US" dirty="0"/>
              <a:t> </a:t>
            </a:r>
            <a:r>
              <a:rPr lang="en-US" dirty="0" err="1"/>
              <a:t>ndërqytetëse</a:t>
            </a:r>
            <a:r>
              <a:rPr lang="en-US" dirty="0"/>
              <a:t> </a:t>
            </a:r>
            <a:r>
              <a:rPr lang="en-US" dirty="0" err="1"/>
              <a:t>etj</a:t>
            </a:r>
            <a:r>
              <a:rPr lang="en-US" dirty="0"/>
              <a:t>. Ne </a:t>
            </a:r>
            <a:r>
              <a:rPr lang="en-US" dirty="0" err="1"/>
              <a:t>relacion</a:t>
            </a:r>
            <a:r>
              <a:rPr lang="en-US" dirty="0"/>
              <a:t> jane </a:t>
            </a:r>
            <a:r>
              <a:rPr lang="en-US" dirty="0" err="1"/>
              <a:t>permendur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gjitha</a:t>
            </a:r>
            <a:r>
              <a:rPr lang="en-US" dirty="0"/>
              <a:t> </a:t>
            </a:r>
            <a:r>
              <a:rPr lang="en-US" dirty="0" err="1"/>
              <a:t>segmentet</a:t>
            </a:r>
            <a:r>
              <a:rPr lang="en-US" dirty="0"/>
              <a:t> </a:t>
            </a:r>
            <a:r>
              <a:rPr lang="en-US" dirty="0" err="1"/>
              <a:t>rrugore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kesaj</a:t>
            </a:r>
            <a:r>
              <a:rPr lang="en-US" dirty="0"/>
              <a:t> </a:t>
            </a:r>
            <a:r>
              <a:rPr lang="en-US" dirty="0" err="1"/>
              <a:t>natyre</a:t>
            </a:r>
            <a:endParaRPr lang="en-US" dirty="0"/>
          </a:p>
          <a:p>
            <a:endParaRPr lang="en-US" dirty="0"/>
          </a:p>
          <a:p>
            <a:endParaRPr lang="sq-A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1F1FD3-2F8D-F2C0-A1AB-B34634C678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A28635-9F1F-4291-B52F-56EAA0FD54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4054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FB1CC3-7787-BDCE-8C4C-C1D9DE45D4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5BB2EAF-C1D7-D1C5-6D07-6DD89932D0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78BEFA-B96B-9307-8AB6-0AB53A11C3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err="1"/>
              <a:t>Anashkalimi</a:t>
            </a:r>
            <a:r>
              <a:rPr lang="en-US" dirty="0"/>
              <a:t> </a:t>
            </a:r>
            <a:r>
              <a:rPr lang="en-US" dirty="0" err="1"/>
              <a:t>perëndimor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Shkodrës</a:t>
            </a:r>
            <a:r>
              <a:rPr lang="en-US" dirty="0"/>
              <a:t>, me </a:t>
            </a:r>
            <a:r>
              <a:rPr lang="en-US" dirty="0" err="1"/>
              <a:t>gjatësi</a:t>
            </a:r>
            <a:r>
              <a:rPr lang="en-US" dirty="0"/>
              <a:t> 5 km </a:t>
            </a:r>
            <a:r>
              <a:rPr lang="en-US" dirty="0" err="1"/>
              <a:t>shtohet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rrugë</a:t>
            </a:r>
            <a:r>
              <a:rPr lang="en-US" dirty="0"/>
              <a:t> e re, e </a:t>
            </a:r>
            <a:r>
              <a:rPr lang="en-US" dirty="0" err="1"/>
              <a:t>sapopërfunduar</a:t>
            </a:r>
            <a:r>
              <a:rPr lang="en-US" dirty="0"/>
              <a:t>, e </a:t>
            </a:r>
            <a:r>
              <a:rPr lang="en-US" dirty="0" err="1"/>
              <a:t>cila</a:t>
            </a:r>
            <a:r>
              <a:rPr lang="en-US" dirty="0"/>
              <a:t> </a:t>
            </a:r>
            <a:r>
              <a:rPr lang="en-US" dirty="0" err="1"/>
              <a:t>shërben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anashkaluar</a:t>
            </a:r>
            <a:r>
              <a:rPr lang="en-US" dirty="0"/>
              <a:t> </a:t>
            </a:r>
            <a:r>
              <a:rPr lang="en-US" dirty="0" err="1"/>
              <a:t>qytetin</a:t>
            </a:r>
            <a:r>
              <a:rPr lang="en-US" dirty="0"/>
              <a:t> e </a:t>
            </a:r>
            <a:r>
              <a:rPr lang="en-US" dirty="0" err="1"/>
              <a:t>Shkodrës</a:t>
            </a:r>
            <a:r>
              <a:rPr lang="en-US" dirty="0"/>
              <a:t>, me </a:t>
            </a:r>
            <a:r>
              <a:rPr lang="en-US" dirty="0" err="1"/>
              <a:t>qëllim</a:t>
            </a:r>
            <a:r>
              <a:rPr lang="en-US" dirty="0"/>
              <a:t> </a:t>
            </a:r>
            <a:r>
              <a:rPr lang="en-US" dirty="0" err="1"/>
              <a:t>lidhjen</a:t>
            </a:r>
            <a:r>
              <a:rPr lang="en-US" dirty="0"/>
              <a:t> me </a:t>
            </a:r>
            <a:r>
              <a:rPr lang="en-US" dirty="0" err="1"/>
              <a:t>pikën</a:t>
            </a:r>
            <a:r>
              <a:rPr lang="en-US" dirty="0"/>
              <a:t> </a:t>
            </a:r>
            <a:r>
              <a:rPr lang="en-US" dirty="0" err="1"/>
              <a:t>kufitare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Hanit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Hotit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pikat</a:t>
            </a:r>
            <a:r>
              <a:rPr lang="en-US" dirty="0"/>
              <a:t> </a:t>
            </a:r>
            <a:r>
              <a:rPr lang="en-US" dirty="0" err="1"/>
              <a:t>turistike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alpeve</a:t>
            </a:r>
            <a:r>
              <a:rPr lang="en-US" dirty="0"/>
              <a:t>.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err="1"/>
              <a:t>Rruga</a:t>
            </a:r>
            <a:r>
              <a:rPr lang="en-US" dirty="0"/>
              <a:t> </a:t>
            </a:r>
            <a:r>
              <a:rPr lang="en-US" dirty="0" err="1"/>
              <a:t>Baks</a:t>
            </a:r>
            <a:r>
              <a:rPr lang="en-US" dirty="0"/>
              <a:t> – </a:t>
            </a:r>
            <a:r>
              <a:rPr lang="en-US" dirty="0" err="1"/>
              <a:t>Rrjoll</a:t>
            </a:r>
            <a:r>
              <a:rPr lang="en-US" dirty="0"/>
              <a:t> me </a:t>
            </a:r>
            <a:r>
              <a:rPr lang="en-US" dirty="0" err="1"/>
              <a:t>gjatësi</a:t>
            </a:r>
            <a:r>
              <a:rPr lang="en-US" dirty="0"/>
              <a:t>   8 km, -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rrugë</a:t>
            </a:r>
            <a:r>
              <a:rPr lang="en-US" dirty="0"/>
              <a:t> e re e </a:t>
            </a:r>
            <a:r>
              <a:rPr lang="en-US" dirty="0" err="1"/>
              <a:t>ndërtuar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Fondi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Zhvillimit</a:t>
            </a:r>
            <a:r>
              <a:rPr lang="en-US" dirty="0"/>
              <a:t> </a:t>
            </a:r>
            <a:r>
              <a:rPr lang="en-US" dirty="0" err="1"/>
              <a:t>Shqiptar</a:t>
            </a:r>
            <a:r>
              <a:rPr lang="en-US" dirty="0"/>
              <a:t> me </a:t>
            </a:r>
            <a:r>
              <a:rPr lang="en-US" dirty="0" err="1"/>
              <a:t>destinacion</a:t>
            </a:r>
            <a:r>
              <a:rPr lang="en-US" dirty="0"/>
              <a:t> </a:t>
            </a:r>
            <a:r>
              <a:rPr lang="en-US" dirty="0" err="1"/>
              <a:t>drejt</a:t>
            </a:r>
            <a:r>
              <a:rPr lang="en-US" dirty="0"/>
              <a:t> </a:t>
            </a:r>
            <a:r>
              <a:rPr lang="en-US" dirty="0" err="1"/>
              <a:t>bregdetit</a:t>
            </a:r>
            <a:r>
              <a:rPr lang="en-US" dirty="0"/>
              <a:t> </a:t>
            </a:r>
            <a:r>
              <a:rPr lang="en-US" dirty="0" err="1"/>
              <a:t>turistik</a:t>
            </a:r>
            <a:r>
              <a:rPr lang="en-US" dirty="0"/>
              <a:t>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/>
              <a:t>Ura e </a:t>
            </a:r>
            <a:r>
              <a:rPr lang="en-US" dirty="0" err="1"/>
              <a:t>Cerenecit</a:t>
            </a:r>
            <a:r>
              <a:rPr lang="en-US" dirty="0"/>
              <a:t>  – </a:t>
            </a:r>
            <a:r>
              <a:rPr lang="en-US" dirty="0" err="1"/>
              <a:t>Sebisht</a:t>
            </a:r>
            <a:r>
              <a:rPr lang="en-US" dirty="0"/>
              <a:t> (</a:t>
            </a:r>
            <a:r>
              <a:rPr lang="en-US" dirty="0" err="1"/>
              <a:t>Borovë</a:t>
            </a:r>
            <a:r>
              <a:rPr lang="en-US" dirty="0"/>
              <a:t>) me </a:t>
            </a:r>
            <a:r>
              <a:rPr lang="en-US" dirty="0" err="1"/>
              <a:t>gjatesi</a:t>
            </a:r>
            <a:r>
              <a:rPr lang="en-US" dirty="0"/>
              <a:t> 20.4 km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Fushe</a:t>
            </a:r>
            <a:r>
              <a:rPr lang="en-US" dirty="0"/>
              <a:t> </a:t>
            </a:r>
            <a:r>
              <a:rPr lang="en-US" dirty="0" err="1"/>
              <a:t>Studë</a:t>
            </a:r>
            <a:r>
              <a:rPr lang="en-US" dirty="0"/>
              <a:t> – </a:t>
            </a:r>
            <a:r>
              <a:rPr lang="en-US" dirty="0" err="1"/>
              <a:t>Borove</a:t>
            </a:r>
            <a:r>
              <a:rPr lang="en-US" dirty="0"/>
              <a:t> – </a:t>
            </a:r>
            <a:r>
              <a:rPr lang="en-US" dirty="0" err="1"/>
              <a:t>Sebisht</a:t>
            </a:r>
            <a:r>
              <a:rPr lang="en-US" dirty="0"/>
              <a:t> – 10.8 km,  </a:t>
            </a:r>
            <a:r>
              <a:rPr lang="en-US" dirty="0" err="1"/>
              <a:t>rrugë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 </a:t>
            </a:r>
            <a:r>
              <a:rPr lang="en-US" dirty="0" err="1"/>
              <a:t>reja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përfundim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punimeve</a:t>
            </a:r>
            <a:r>
              <a:rPr lang="en-US" dirty="0"/>
              <a:t>, </a:t>
            </a:r>
            <a:r>
              <a:rPr lang="en-US" dirty="0" err="1"/>
              <a:t>rrugë</a:t>
            </a:r>
            <a:r>
              <a:rPr lang="en-US" dirty="0"/>
              <a:t> </a:t>
            </a:r>
            <a:r>
              <a:rPr lang="en-US" dirty="0" err="1"/>
              <a:t>ndërqytetëse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lidh</a:t>
            </a:r>
            <a:r>
              <a:rPr lang="en-US" dirty="0"/>
              <a:t> </a:t>
            </a:r>
            <a:r>
              <a:rPr lang="en-US" dirty="0" err="1"/>
              <a:t>Librazhdin</a:t>
            </a:r>
            <a:r>
              <a:rPr lang="en-US" dirty="0"/>
              <a:t> me </a:t>
            </a:r>
            <a:r>
              <a:rPr lang="en-US" dirty="0" err="1"/>
              <a:t>Peshkopinë</a:t>
            </a:r>
            <a:endParaRPr lang="en-US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err="1"/>
              <a:t>Kthesa</a:t>
            </a:r>
            <a:r>
              <a:rPr lang="en-US" dirty="0"/>
              <a:t> e </a:t>
            </a:r>
            <a:r>
              <a:rPr lang="en-US" dirty="0" err="1"/>
              <a:t>Lapidarit</a:t>
            </a:r>
            <a:r>
              <a:rPr lang="en-US" dirty="0"/>
              <a:t> – </a:t>
            </a:r>
            <a:r>
              <a:rPr lang="en-US" dirty="0" err="1"/>
              <a:t>Rrëshen</a:t>
            </a:r>
            <a:r>
              <a:rPr lang="en-US" dirty="0"/>
              <a:t> – 25.8 km. Me </a:t>
            </a:r>
            <a:r>
              <a:rPr lang="en-US" dirty="0" err="1"/>
              <a:t>propozimin</a:t>
            </a:r>
            <a:r>
              <a:rPr lang="en-US" dirty="0"/>
              <a:t> e </a:t>
            </a:r>
            <a:r>
              <a:rPr lang="en-US" dirty="0" err="1"/>
              <a:t>Bashkisë</a:t>
            </a:r>
            <a:r>
              <a:rPr lang="en-US" dirty="0"/>
              <a:t> Mat, </a:t>
            </a:r>
            <a:r>
              <a:rPr lang="en-US" dirty="0" err="1"/>
              <a:t>kërkohet</a:t>
            </a:r>
            <a:r>
              <a:rPr lang="en-US" dirty="0"/>
              <a:t> </a:t>
            </a:r>
            <a:r>
              <a:rPr lang="en-US" dirty="0" err="1"/>
              <a:t>përfshirja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inventarin</a:t>
            </a:r>
            <a:r>
              <a:rPr lang="en-US" dirty="0"/>
              <a:t> e </a:t>
            </a:r>
            <a:r>
              <a:rPr lang="en-US" dirty="0" err="1"/>
              <a:t>rrjetit</a:t>
            </a:r>
            <a:r>
              <a:rPr lang="en-US" dirty="0"/>
              <a:t> </a:t>
            </a:r>
            <a:r>
              <a:rPr lang="en-US" dirty="0" err="1"/>
              <a:t>rrugor</a:t>
            </a:r>
            <a:r>
              <a:rPr lang="en-US" dirty="0"/>
              <a:t> </a:t>
            </a:r>
            <a:r>
              <a:rPr lang="en-US" dirty="0" err="1"/>
              <a:t>kombëtar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rrugë</a:t>
            </a:r>
            <a:r>
              <a:rPr lang="en-US" dirty="0"/>
              <a:t> </a:t>
            </a:r>
            <a:r>
              <a:rPr lang="en-US" dirty="0" err="1"/>
              <a:t>lidhëse</a:t>
            </a:r>
            <a:r>
              <a:rPr lang="en-US" dirty="0"/>
              <a:t> </a:t>
            </a:r>
            <a:r>
              <a:rPr lang="en-US" dirty="0" err="1"/>
              <a:t>ndërqytetëse</a:t>
            </a:r>
            <a:r>
              <a:rPr lang="en-US" dirty="0"/>
              <a:t> 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gjithë</a:t>
            </a:r>
            <a:r>
              <a:rPr lang="en-US" dirty="0"/>
              <a:t> </a:t>
            </a:r>
            <a:r>
              <a:rPr lang="en-US" dirty="0" err="1"/>
              <a:t>aksit</a:t>
            </a:r>
            <a:r>
              <a:rPr lang="en-US" dirty="0"/>
              <a:t> Ura e </a:t>
            </a:r>
            <a:r>
              <a:rPr lang="en-US" dirty="0" err="1"/>
              <a:t>Matit</a:t>
            </a:r>
            <a:r>
              <a:rPr lang="en-US" dirty="0"/>
              <a:t> – </a:t>
            </a:r>
            <a:r>
              <a:rPr lang="en-US" dirty="0" err="1"/>
              <a:t>Urakë</a:t>
            </a:r>
            <a:r>
              <a:rPr lang="en-US" dirty="0"/>
              <a:t> – </a:t>
            </a:r>
            <a:r>
              <a:rPr lang="en-US" dirty="0" err="1"/>
              <a:t>Rrëshen</a:t>
            </a:r>
            <a:r>
              <a:rPr lang="en-US" dirty="0"/>
              <a:t>,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cilës</a:t>
            </a:r>
            <a:r>
              <a:rPr lang="en-US" dirty="0"/>
              <a:t> </a:t>
            </a:r>
            <a:r>
              <a:rPr lang="en-US" dirty="0" err="1"/>
              <a:t>aktualisht</a:t>
            </a:r>
            <a:r>
              <a:rPr lang="en-US" dirty="0"/>
              <a:t> </a:t>
            </a:r>
            <a:r>
              <a:rPr lang="en-US" dirty="0" err="1"/>
              <a:t>përfshihen</a:t>
            </a:r>
            <a:r>
              <a:rPr lang="en-US" dirty="0"/>
              <a:t> </a:t>
            </a:r>
            <a:r>
              <a:rPr lang="en-US" dirty="0" err="1"/>
              <a:t>vetëm</a:t>
            </a:r>
            <a:r>
              <a:rPr lang="en-US" dirty="0"/>
              <a:t>  </a:t>
            </a:r>
            <a:r>
              <a:rPr lang="en-US" dirty="0" err="1"/>
              <a:t>segmenti</a:t>
            </a:r>
            <a:r>
              <a:rPr lang="en-US" dirty="0"/>
              <a:t> Ura e </a:t>
            </a:r>
            <a:r>
              <a:rPr lang="en-US" dirty="0" err="1"/>
              <a:t>Matit</a:t>
            </a:r>
            <a:r>
              <a:rPr lang="en-US" dirty="0"/>
              <a:t> – </a:t>
            </a:r>
            <a:r>
              <a:rPr lang="en-US" dirty="0" err="1"/>
              <a:t>Kthesa</a:t>
            </a:r>
            <a:r>
              <a:rPr lang="en-US" dirty="0"/>
              <a:t> e </a:t>
            </a:r>
            <a:r>
              <a:rPr lang="en-US" dirty="0" err="1"/>
              <a:t>Lapidarit</a:t>
            </a:r>
            <a:r>
              <a:rPr lang="en-US" dirty="0"/>
              <a:t>, me </a:t>
            </a:r>
            <a:r>
              <a:rPr lang="en-US" dirty="0" err="1"/>
              <a:t>gjatësi</a:t>
            </a:r>
            <a:r>
              <a:rPr lang="en-US" dirty="0"/>
              <a:t> 4.3 km.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rrugë</a:t>
            </a:r>
            <a:r>
              <a:rPr lang="en-US" dirty="0"/>
              <a:t> </a:t>
            </a:r>
            <a:r>
              <a:rPr lang="en-US" dirty="0" err="1"/>
              <a:t>interurbane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lidh</a:t>
            </a:r>
            <a:r>
              <a:rPr lang="en-US" dirty="0"/>
              <a:t> </a:t>
            </a:r>
            <a:r>
              <a:rPr lang="en-US" dirty="0" err="1"/>
              <a:t>qytetin</a:t>
            </a:r>
            <a:r>
              <a:rPr lang="en-US" dirty="0"/>
              <a:t> e </a:t>
            </a:r>
            <a:r>
              <a:rPr lang="en-US" dirty="0" err="1"/>
              <a:t>Burrelit</a:t>
            </a:r>
            <a:r>
              <a:rPr lang="en-US" dirty="0"/>
              <a:t> me </a:t>
            </a:r>
            <a:r>
              <a:rPr lang="en-US" dirty="0" err="1"/>
              <a:t>atë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Rrëshenit</a:t>
            </a:r>
            <a:endParaRPr lang="en-US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err="1"/>
              <a:t>Unaza</a:t>
            </a:r>
            <a:r>
              <a:rPr lang="en-US" dirty="0"/>
              <a:t> e </a:t>
            </a:r>
            <a:r>
              <a:rPr lang="en-US" dirty="0" err="1"/>
              <a:t>Poshtme</a:t>
            </a:r>
            <a:r>
              <a:rPr lang="en-US" dirty="0"/>
              <a:t> e </a:t>
            </a:r>
            <a:r>
              <a:rPr lang="en-US" dirty="0" err="1"/>
              <a:t>Burrelit</a:t>
            </a:r>
            <a:r>
              <a:rPr lang="en-US" dirty="0"/>
              <a:t> me </a:t>
            </a:r>
            <a:r>
              <a:rPr lang="en-US" dirty="0" err="1"/>
              <a:t>gjatësi</a:t>
            </a:r>
            <a:r>
              <a:rPr lang="en-US" dirty="0"/>
              <a:t> 1.5 km,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rrugë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anashkalon</a:t>
            </a:r>
            <a:r>
              <a:rPr lang="en-US" dirty="0"/>
              <a:t> </a:t>
            </a:r>
            <a:r>
              <a:rPr lang="en-US" dirty="0" err="1"/>
              <a:t>qytetin</a:t>
            </a:r>
            <a:r>
              <a:rPr lang="en-US" dirty="0"/>
              <a:t> e </a:t>
            </a:r>
            <a:r>
              <a:rPr lang="en-US" dirty="0" err="1"/>
              <a:t>Burrelit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jep</a:t>
            </a:r>
            <a:r>
              <a:rPr lang="en-US" dirty="0"/>
              <a:t> </a:t>
            </a:r>
            <a:r>
              <a:rPr lang="en-US" dirty="0" err="1"/>
              <a:t>vazhdimësi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qarkullim</a:t>
            </a:r>
            <a:r>
              <a:rPr lang="en-US" dirty="0"/>
              <a:t> </a:t>
            </a:r>
            <a:r>
              <a:rPr lang="en-US" dirty="0" err="1"/>
              <a:t>drejt</a:t>
            </a:r>
            <a:r>
              <a:rPr lang="en-US" dirty="0"/>
              <a:t> </a:t>
            </a:r>
            <a:r>
              <a:rPr lang="en-US" dirty="0" err="1"/>
              <a:t>Peshkopisë</a:t>
            </a:r>
            <a:endParaRPr lang="en-US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err="1"/>
              <a:t>Rruga</a:t>
            </a:r>
            <a:r>
              <a:rPr lang="en-US" dirty="0"/>
              <a:t> </a:t>
            </a:r>
            <a:r>
              <a:rPr lang="en-US" dirty="0" err="1"/>
              <a:t>Hekurudha</a:t>
            </a:r>
            <a:r>
              <a:rPr lang="en-US" dirty="0"/>
              <a:t> - </a:t>
            </a:r>
            <a:r>
              <a:rPr lang="en-US" dirty="0" err="1"/>
              <a:t>Vore</a:t>
            </a:r>
            <a:r>
              <a:rPr lang="en-US" dirty="0"/>
              <a:t> 2.3 km,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aktualisht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kthyer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rrugë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kalojnë</a:t>
            </a:r>
            <a:r>
              <a:rPr lang="en-US" dirty="0"/>
              <a:t> </a:t>
            </a:r>
            <a:r>
              <a:rPr lang="en-US" dirty="0" err="1"/>
              <a:t>mjetet</a:t>
            </a:r>
            <a:r>
              <a:rPr lang="en-US" dirty="0"/>
              <a:t> e </a:t>
            </a:r>
            <a:r>
              <a:rPr lang="en-US" dirty="0" err="1"/>
              <a:t>tonazhit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rëndë</a:t>
            </a:r>
            <a:r>
              <a:rPr lang="en-US" dirty="0"/>
              <a:t>, duke </a:t>
            </a:r>
            <a:r>
              <a:rPr lang="en-US" dirty="0" err="1"/>
              <a:t>shmangur</a:t>
            </a:r>
            <a:r>
              <a:rPr lang="en-US" dirty="0"/>
              <a:t> </a:t>
            </a:r>
            <a:r>
              <a:rPr lang="en-US" dirty="0" err="1"/>
              <a:t>Urën</a:t>
            </a:r>
            <a:r>
              <a:rPr lang="en-US" dirty="0"/>
              <a:t> e </a:t>
            </a:r>
            <a:r>
              <a:rPr lang="en-US" dirty="0" err="1"/>
              <a:t>Vorës</a:t>
            </a:r>
            <a:r>
              <a:rPr lang="en-US" dirty="0"/>
              <a:t>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sq-A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52FA00-63F3-075D-EA29-5A8C2196CF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A28635-9F1F-4291-B52F-56EAA0FD54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7906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FB4896-E760-2BCD-408E-9940BB6963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4A21700-2F3A-4221-FDD3-95A24C8285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502320E-59FA-9CCA-C6CA-8C2C87FF9B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sq-AL" dirty="0"/>
              <a:t>Rrethqarkullimi i Brarit – Murriz ( Rruga e Arbrit) 21.6 km- rrugë e re, pjesë e rrugës së Arbrit.</a:t>
            </a:r>
            <a:endParaRPr lang="en-US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err="1"/>
              <a:t>Rruga</a:t>
            </a:r>
            <a:r>
              <a:rPr lang="en-US" dirty="0"/>
              <a:t> </a:t>
            </a:r>
            <a:r>
              <a:rPr lang="en-US" dirty="0" err="1"/>
              <a:t>Gosë</a:t>
            </a:r>
            <a:r>
              <a:rPr lang="en-US" dirty="0"/>
              <a:t> – Vila </a:t>
            </a:r>
            <a:r>
              <a:rPr lang="en-US" dirty="0" err="1"/>
              <a:t>Bashtovë</a:t>
            </a:r>
            <a:r>
              <a:rPr lang="en-US" dirty="0"/>
              <a:t> – </a:t>
            </a:r>
            <a:r>
              <a:rPr lang="en-US" dirty="0" err="1"/>
              <a:t>gjatësi</a:t>
            </a:r>
            <a:r>
              <a:rPr lang="en-US" dirty="0"/>
              <a:t> 14.6 km.  </a:t>
            </a:r>
            <a:r>
              <a:rPr lang="en-US" dirty="0" err="1"/>
              <a:t>Bashkia</a:t>
            </a:r>
            <a:r>
              <a:rPr lang="en-US" dirty="0"/>
              <a:t> </a:t>
            </a:r>
            <a:r>
              <a:rPr lang="en-US" dirty="0" err="1"/>
              <a:t>Rrogozhinë</a:t>
            </a:r>
            <a:r>
              <a:rPr lang="en-US" dirty="0"/>
              <a:t> </a:t>
            </a:r>
            <a:r>
              <a:rPr lang="en-US" dirty="0" err="1"/>
              <a:t>kërkon</a:t>
            </a:r>
            <a:r>
              <a:rPr lang="en-US" dirty="0"/>
              <a:t> </a:t>
            </a:r>
            <a:r>
              <a:rPr lang="en-US" dirty="0" err="1"/>
              <a:t>përfshirjen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inventarin</a:t>
            </a:r>
            <a:r>
              <a:rPr lang="en-US" dirty="0"/>
              <a:t> e </a:t>
            </a:r>
            <a:r>
              <a:rPr lang="en-US" dirty="0" err="1"/>
              <a:t>rrjetit</a:t>
            </a:r>
            <a:r>
              <a:rPr lang="en-US" dirty="0"/>
              <a:t> </a:t>
            </a:r>
            <a:r>
              <a:rPr lang="en-US" dirty="0" err="1"/>
              <a:t>rrugor</a:t>
            </a:r>
            <a:r>
              <a:rPr lang="en-US" dirty="0"/>
              <a:t> </a:t>
            </a:r>
            <a:r>
              <a:rPr lang="en-US" dirty="0" err="1"/>
              <a:t>kombëtar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segmentit</a:t>
            </a:r>
            <a:r>
              <a:rPr lang="en-US" dirty="0"/>
              <a:t> </a:t>
            </a:r>
            <a:r>
              <a:rPr lang="en-US" dirty="0" err="1"/>
              <a:t>Mbikalimi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fshatit</a:t>
            </a:r>
            <a:r>
              <a:rPr lang="en-US" dirty="0"/>
              <a:t> </a:t>
            </a:r>
            <a:r>
              <a:rPr lang="en-US" dirty="0" err="1"/>
              <a:t>Gosë</a:t>
            </a:r>
            <a:r>
              <a:rPr lang="en-US" dirty="0"/>
              <a:t> – Vila </a:t>
            </a:r>
            <a:r>
              <a:rPr lang="en-US" dirty="0" err="1"/>
              <a:t>Bashtovë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rrugë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çon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zonë</a:t>
            </a:r>
            <a:r>
              <a:rPr lang="en-US" dirty="0"/>
              <a:t> me </a:t>
            </a:r>
            <a:r>
              <a:rPr lang="en-US" dirty="0" err="1"/>
              <a:t>rëndësi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turizmin</a:t>
            </a:r>
            <a:r>
              <a:rPr lang="en-US" dirty="0"/>
              <a:t> </a:t>
            </a:r>
            <a:r>
              <a:rPr lang="en-US" dirty="0" err="1"/>
              <a:t>historik</a:t>
            </a:r>
            <a:r>
              <a:rPr lang="en-US" dirty="0"/>
              <a:t>, </a:t>
            </a:r>
            <a:r>
              <a:rPr lang="en-US" dirty="0" err="1"/>
              <a:t>pasi</a:t>
            </a:r>
            <a:r>
              <a:rPr lang="en-US" dirty="0"/>
              <a:t> </a:t>
            </a:r>
            <a:r>
              <a:rPr lang="en-US" dirty="0" err="1"/>
              <a:t>aty</a:t>
            </a:r>
            <a:r>
              <a:rPr lang="en-US" dirty="0"/>
              <a:t> </a:t>
            </a:r>
            <a:r>
              <a:rPr lang="en-US" dirty="0" err="1"/>
              <a:t>ndodhet</a:t>
            </a:r>
            <a:r>
              <a:rPr lang="en-US" dirty="0"/>
              <a:t> </a:t>
            </a:r>
            <a:r>
              <a:rPr lang="en-US" dirty="0" err="1"/>
              <a:t>Kalaja</a:t>
            </a:r>
            <a:r>
              <a:rPr lang="en-US" dirty="0"/>
              <a:t>  e </a:t>
            </a:r>
            <a:r>
              <a:rPr lang="en-US" dirty="0" err="1"/>
              <a:t>Vilë</a:t>
            </a:r>
            <a:r>
              <a:rPr lang="en-US" dirty="0"/>
              <a:t> </a:t>
            </a:r>
            <a:r>
              <a:rPr lang="en-US" dirty="0" err="1"/>
              <a:t>Bashtovës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 </a:t>
            </a:r>
            <a:r>
              <a:rPr lang="en-US" dirty="0" err="1"/>
              <a:t>vazhdon</a:t>
            </a:r>
            <a:r>
              <a:rPr lang="en-US" dirty="0"/>
              <a:t> </a:t>
            </a:r>
            <a:r>
              <a:rPr lang="en-US" dirty="0" err="1"/>
              <a:t>drejt</a:t>
            </a:r>
            <a:r>
              <a:rPr lang="en-US" dirty="0"/>
              <a:t> </a:t>
            </a:r>
            <a:r>
              <a:rPr lang="en-US" dirty="0" err="1"/>
              <a:t>bregdetit</a:t>
            </a:r>
            <a:r>
              <a:rPr lang="en-US" dirty="0"/>
              <a:t>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sq-AL" dirty="0"/>
              <a:t>Rruga Ish Reparti Ushtarak –Aeroporti i Rinasit 1 km. Rrugë e re e ndërtuar nga ARRSH me qëllim lehtësimin e trafikut  në rritje për në aeroportin e Rinasit.</a:t>
            </a:r>
            <a:endParaRPr lang="en-US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err="1"/>
              <a:t>Rruga</a:t>
            </a:r>
            <a:r>
              <a:rPr lang="en-US" dirty="0"/>
              <a:t> </a:t>
            </a:r>
            <a:r>
              <a:rPr lang="en-US" dirty="0" err="1"/>
              <a:t>Belsh</a:t>
            </a:r>
            <a:r>
              <a:rPr lang="en-US" dirty="0"/>
              <a:t> – </a:t>
            </a:r>
            <a:r>
              <a:rPr lang="en-US" dirty="0" err="1"/>
              <a:t>Fierzë</a:t>
            </a:r>
            <a:r>
              <a:rPr lang="en-US" dirty="0"/>
              <a:t> – </a:t>
            </a:r>
            <a:r>
              <a:rPr lang="en-US" dirty="0" err="1"/>
              <a:t>Kosovë</a:t>
            </a:r>
            <a:r>
              <a:rPr lang="en-US" dirty="0"/>
              <a:t> e </a:t>
            </a:r>
            <a:r>
              <a:rPr lang="en-US" dirty="0" err="1"/>
              <a:t>Vogël</a:t>
            </a:r>
            <a:r>
              <a:rPr lang="en-US" dirty="0"/>
              <a:t> -15.3 km, </a:t>
            </a:r>
            <a:r>
              <a:rPr lang="en-US" dirty="0" err="1"/>
              <a:t>rrugë</a:t>
            </a:r>
            <a:r>
              <a:rPr lang="en-US" dirty="0"/>
              <a:t> </a:t>
            </a:r>
            <a:r>
              <a:rPr lang="en-US" dirty="0" err="1"/>
              <a:t>ndërqytetëse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lidh</a:t>
            </a:r>
            <a:r>
              <a:rPr lang="en-US" dirty="0"/>
              <a:t> </a:t>
            </a:r>
            <a:r>
              <a:rPr lang="en-US" dirty="0" err="1"/>
              <a:t>Belshin</a:t>
            </a:r>
            <a:r>
              <a:rPr lang="en-US" dirty="0"/>
              <a:t> me </a:t>
            </a:r>
            <a:r>
              <a:rPr lang="en-US" dirty="0" err="1"/>
              <a:t>Lushnjën</a:t>
            </a:r>
            <a:r>
              <a:rPr lang="en-US" dirty="0"/>
              <a:t>. Me </a:t>
            </a:r>
            <a:r>
              <a:rPr lang="en-US" dirty="0" err="1"/>
              <a:t>qëllim</a:t>
            </a:r>
            <a:r>
              <a:rPr lang="en-US" dirty="0"/>
              <a:t> </a:t>
            </a:r>
            <a:r>
              <a:rPr lang="en-US" dirty="0" err="1"/>
              <a:t>vijueshmërinë</a:t>
            </a:r>
            <a:r>
              <a:rPr lang="en-US" dirty="0"/>
              <a:t> e </a:t>
            </a:r>
            <a:r>
              <a:rPr lang="en-US" dirty="0" err="1"/>
              <a:t>segmentit</a:t>
            </a:r>
            <a:r>
              <a:rPr lang="en-US" dirty="0"/>
              <a:t> </a:t>
            </a:r>
            <a:r>
              <a:rPr lang="en-US" dirty="0" err="1"/>
              <a:t>ndërqytetës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lidh</a:t>
            </a:r>
            <a:r>
              <a:rPr lang="en-US" dirty="0"/>
              <a:t> </a:t>
            </a:r>
            <a:r>
              <a:rPr lang="en-US" dirty="0" err="1"/>
              <a:t>Lushnjën</a:t>
            </a:r>
            <a:r>
              <a:rPr lang="en-US" dirty="0"/>
              <a:t> me </a:t>
            </a:r>
            <a:r>
              <a:rPr lang="en-US" dirty="0" err="1"/>
              <a:t>Elbasanin</a:t>
            </a:r>
            <a:r>
              <a:rPr lang="en-US" dirty="0"/>
              <a:t> </a:t>
            </a:r>
            <a:r>
              <a:rPr lang="en-US" dirty="0" err="1"/>
              <a:t>nëpërmjet</a:t>
            </a:r>
            <a:r>
              <a:rPr lang="en-US" dirty="0"/>
              <a:t> </a:t>
            </a:r>
            <a:r>
              <a:rPr lang="en-US" dirty="0" err="1"/>
              <a:t>Belshit</a:t>
            </a:r>
            <a:r>
              <a:rPr lang="en-US" dirty="0"/>
              <a:t>, </a:t>
            </a:r>
            <a:r>
              <a:rPr lang="en-US" dirty="0" err="1"/>
              <a:t>propozojmë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përfshihet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inventarin</a:t>
            </a:r>
            <a:r>
              <a:rPr lang="en-US" dirty="0"/>
              <a:t> e </a:t>
            </a:r>
            <a:r>
              <a:rPr lang="en-US" dirty="0" err="1"/>
              <a:t>rrjetit</a:t>
            </a:r>
            <a:r>
              <a:rPr lang="en-US" dirty="0"/>
              <a:t> </a:t>
            </a:r>
            <a:r>
              <a:rPr lang="en-US" dirty="0" err="1"/>
              <a:t>rrugor</a:t>
            </a:r>
            <a:r>
              <a:rPr lang="en-US" dirty="0"/>
              <a:t> </a:t>
            </a:r>
            <a:r>
              <a:rPr lang="en-US" dirty="0" err="1"/>
              <a:t>kombëtar</a:t>
            </a:r>
            <a:r>
              <a:rPr lang="en-US" dirty="0"/>
              <a:t> </a:t>
            </a:r>
            <a:r>
              <a:rPr lang="en-US" dirty="0" err="1"/>
              <a:t>ky</a:t>
            </a:r>
            <a:r>
              <a:rPr lang="en-US" dirty="0"/>
              <a:t> segment </a:t>
            </a:r>
            <a:r>
              <a:rPr lang="en-US" dirty="0" err="1"/>
              <a:t>rrugor</a:t>
            </a:r>
            <a:r>
              <a:rPr lang="en-US" dirty="0"/>
              <a:t>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err="1"/>
              <a:t>Rruga</a:t>
            </a:r>
            <a:r>
              <a:rPr lang="en-US" dirty="0"/>
              <a:t> </a:t>
            </a:r>
            <a:r>
              <a:rPr lang="en-US" dirty="0" err="1"/>
              <a:t>Drizë</a:t>
            </a:r>
            <a:r>
              <a:rPr lang="en-US" dirty="0"/>
              <a:t> – </a:t>
            </a:r>
            <a:r>
              <a:rPr lang="en-US" dirty="0" err="1"/>
              <a:t>Poroçan</a:t>
            </a:r>
            <a:r>
              <a:rPr lang="en-US" dirty="0"/>
              <a:t> ( </a:t>
            </a:r>
            <a:r>
              <a:rPr lang="en-US" dirty="0" err="1"/>
              <a:t>kanioni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Holtës</a:t>
            </a:r>
            <a:r>
              <a:rPr lang="en-US" dirty="0"/>
              <a:t>). Me </a:t>
            </a:r>
            <a:r>
              <a:rPr lang="en-US" dirty="0" err="1"/>
              <a:t>propozimin</a:t>
            </a:r>
            <a:r>
              <a:rPr lang="en-US" dirty="0"/>
              <a:t> e </a:t>
            </a:r>
            <a:r>
              <a:rPr lang="en-US" dirty="0" err="1"/>
              <a:t>Bashkisë</a:t>
            </a:r>
            <a:r>
              <a:rPr lang="en-US" dirty="0"/>
              <a:t> </a:t>
            </a:r>
            <a:r>
              <a:rPr lang="en-US" dirty="0" err="1"/>
              <a:t>Gramsh</a:t>
            </a:r>
            <a:r>
              <a:rPr lang="en-US" dirty="0"/>
              <a:t>, </a:t>
            </a:r>
            <a:r>
              <a:rPr lang="en-US" dirty="0" err="1"/>
              <a:t>kërkohet</a:t>
            </a:r>
            <a:r>
              <a:rPr lang="en-US" dirty="0"/>
              <a:t> </a:t>
            </a:r>
            <a:r>
              <a:rPr lang="en-US" dirty="0" err="1"/>
              <a:t>ripërfshirja</a:t>
            </a:r>
            <a:r>
              <a:rPr lang="en-US" dirty="0"/>
              <a:t> 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inventarin</a:t>
            </a:r>
            <a:r>
              <a:rPr lang="en-US" dirty="0"/>
              <a:t> e </a:t>
            </a:r>
            <a:r>
              <a:rPr lang="en-US" dirty="0" err="1"/>
              <a:t>rrjetit</a:t>
            </a:r>
            <a:r>
              <a:rPr lang="en-US" dirty="0"/>
              <a:t> </a:t>
            </a:r>
            <a:r>
              <a:rPr lang="en-US" dirty="0" err="1"/>
              <a:t>rrugor</a:t>
            </a:r>
            <a:r>
              <a:rPr lang="en-US" dirty="0"/>
              <a:t> </a:t>
            </a:r>
            <a:r>
              <a:rPr lang="en-US" dirty="0" err="1"/>
              <a:t>kombëtar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segmentit</a:t>
            </a:r>
            <a:r>
              <a:rPr lang="en-US" dirty="0"/>
              <a:t> </a:t>
            </a:r>
            <a:r>
              <a:rPr lang="en-US" dirty="0" err="1"/>
              <a:t>Drizë</a:t>
            </a:r>
            <a:r>
              <a:rPr lang="en-US" dirty="0"/>
              <a:t> – </a:t>
            </a:r>
            <a:r>
              <a:rPr lang="en-US" dirty="0" err="1"/>
              <a:t>Poroçan</a:t>
            </a:r>
            <a:r>
              <a:rPr lang="en-US" dirty="0"/>
              <a:t>, me </a:t>
            </a:r>
            <a:r>
              <a:rPr lang="en-US" dirty="0" err="1"/>
              <a:t>gjatësi</a:t>
            </a:r>
            <a:r>
              <a:rPr lang="en-US" dirty="0"/>
              <a:t> 8.7 km, duke </a:t>
            </a:r>
            <a:r>
              <a:rPr lang="en-US" dirty="0" err="1"/>
              <a:t>qënë</a:t>
            </a:r>
            <a:r>
              <a:rPr lang="en-US" dirty="0"/>
              <a:t> se </a:t>
            </a:r>
            <a:r>
              <a:rPr lang="en-US" dirty="0" err="1"/>
              <a:t>ky</a:t>
            </a:r>
            <a:r>
              <a:rPr lang="en-US" dirty="0"/>
              <a:t> segment </a:t>
            </a:r>
            <a:r>
              <a:rPr lang="en-US" dirty="0" err="1"/>
              <a:t>rrugor</a:t>
            </a:r>
            <a:r>
              <a:rPr lang="en-US" dirty="0"/>
              <a:t> ka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destinacion</a:t>
            </a:r>
            <a:r>
              <a:rPr lang="en-US" dirty="0"/>
              <a:t> </a:t>
            </a:r>
            <a:r>
              <a:rPr lang="en-US" dirty="0" err="1"/>
              <a:t>dy</a:t>
            </a:r>
            <a:r>
              <a:rPr lang="en-US" dirty="0"/>
              <a:t> </a:t>
            </a:r>
            <a:r>
              <a:rPr lang="en-US" dirty="0" err="1"/>
              <a:t>vende</a:t>
            </a:r>
            <a:r>
              <a:rPr lang="en-US" dirty="0"/>
              <a:t> me </a:t>
            </a:r>
            <a:r>
              <a:rPr lang="en-US" dirty="0" err="1"/>
              <a:t>atraksion</a:t>
            </a:r>
            <a:r>
              <a:rPr lang="en-US" dirty="0"/>
              <a:t> </a:t>
            </a:r>
            <a:r>
              <a:rPr lang="en-US" dirty="0" err="1"/>
              <a:t>turistik</a:t>
            </a:r>
            <a:r>
              <a:rPr lang="en-US" dirty="0"/>
              <a:t>: </a:t>
            </a:r>
            <a:r>
              <a:rPr lang="en-US" dirty="0" err="1"/>
              <a:t>Kanioni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 </a:t>
            </a:r>
            <a:r>
              <a:rPr lang="en-US" dirty="0" err="1"/>
              <a:t>Holtës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Shpellat</a:t>
            </a:r>
            <a:r>
              <a:rPr lang="en-US" dirty="0"/>
              <a:t> e </a:t>
            </a:r>
            <a:r>
              <a:rPr lang="en-US" dirty="0" err="1"/>
              <a:t>Kabashit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tërheqin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numër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lartë</a:t>
            </a:r>
            <a:r>
              <a:rPr lang="en-US" dirty="0"/>
              <a:t> </a:t>
            </a:r>
            <a:r>
              <a:rPr lang="en-US" dirty="0" err="1"/>
              <a:t>vizitorësh</a:t>
            </a:r>
            <a:r>
              <a:rPr lang="en-US" dirty="0"/>
              <a:t> </a:t>
            </a:r>
            <a:r>
              <a:rPr lang="en-US" dirty="0" err="1"/>
              <a:t>gjatë</a:t>
            </a:r>
            <a:r>
              <a:rPr lang="en-US" dirty="0"/>
              <a:t> </a:t>
            </a:r>
            <a:r>
              <a:rPr lang="en-US" dirty="0" err="1"/>
              <a:t>gjithë</a:t>
            </a:r>
            <a:r>
              <a:rPr lang="en-US" dirty="0"/>
              <a:t> </a:t>
            </a:r>
            <a:r>
              <a:rPr lang="en-US" dirty="0" err="1"/>
              <a:t>vitit</a:t>
            </a:r>
            <a:r>
              <a:rPr lang="en-US" dirty="0"/>
              <a:t>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err="1"/>
              <a:t>Rruga</a:t>
            </a:r>
            <a:r>
              <a:rPr lang="en-US" dirty="0"/>
              <a:t> </a:t>
            </a:r>
            <a:r>
              <a:rPr lang="en-US" dirty="0" err="1"/>
              <a:t>Kuç</a:t>
            </a:r>
            <a:r>
              <a:rPr lang="en-US" dirty="0"/>
              <a:t> – </a:t>
            </a:r>
            <a:r>
              <a:rPr lang="en-US" dirty="0" err="1"/>
              <a:t>Qeparo</a:t>
            </a:r>
            <a:r>
              <a:rPr lang="en-US" dirty="0"/>
              <a:t>  -  17 km, </a:t>
            </a:r>
            <a:r>
              <a:rPr lang="en-US" dirty="0" err="1"/>
              <a:t>pjesë</a:t>
            </a:r>
            <a:r>
              <a:rPr lang="en-US" dirty="0"/>
              <a:t> e </a:t>
            </a:r>
            <a:r>
              <a:rPr lang="en-US" dirty="0" err="1"/>
              <a:t>rrugës</a:t>
            </a:r>
            <a:r>
              <a:rPr lang="en-US" dirty="0"/>
              <a:t> se </a:t>
            </a:r>
            <a:r>
              <a:rPr lang="en-US" dirty="0" err="1"/>
              <a:t>Lumit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Vlorës</a:t>
            </a:r>
            <a:r>
              <a:rPr lang="en-US" dirty="0"/>
              <a:t>,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çon</a:t>
            </a:r>
            <a:r>
              <a:rPr lang="en-US" dirty="0"/>
              <a:t> </a:t>
            </a:r>
            <a:r>
              <a:rPr lang="en-US" dirty="0" err="1"/>
              <a:t>drejt</a:t>
            </a:r>
            <a:r>
              <a:rPr lang="en-US" dirty="0"/>
              <a:t> </a:t>
            </a:r>
            <a:r>
              <a:rPr lang="en-US" dirty="0" err="1"/>
              <a:t>plazhit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Qeparo</a:t>
            </a:r>
            <a:r>
              <a:rPr lang="en-US" dirty="0"/>
              <a:t>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dirty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sq-A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BEEB9B-5222-8586-4026-FAB5C6B772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A28635-9F1F-4291-B52F-56EAA0FD54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2999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334EF6-8D67-C5E5-2838-A428DF9EF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A5445EB-9E9B-2946-AA65-9C529DF3B8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8DC59E9-E532-4F1B-C3A3-6E6961C957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err="1"/>
              <a:t>Rruga</a:t>
            </a:r>
            <a:r>
              <a:rPr lang="en-US" dirty="0"/>
              <a:t> </a:t>
            </a:r>
            <a:r>
              <a:rPr lang="en-US" dirty="0" err="1"/>
              <a:t>Tepelenë</a:t>
            </a:r>
            <a:r>
              <a:rPr lang="en-US" dirty="0"/>
              <a:t> – </a:t>
            </a:r>
            <a:r>
              <a:rPr lang="en-US" dirty="0" err="1"/>
              <a:t>Gusmar</a:t>
            </a:r>
            <a:r>
              <a:rPr lang="en-US" dirty="0"/>
              <a:t> – </a:t>
            </a:r>
            <a:r>
              <a:rPr lang="en-US" dirty="0" err="1"/>
              <a:t>Kuç</a:t>
            </a:r>
            <a:r>
              <a:rPr lang="en-US" dirty="0"/>
              <a:t>  34.2 km. </a:t>
            </a:r>
            <a:r>
              <a:rPr lang="en-US" dirty="0" err="1"/>
              <a:t>Bashkia</a:t>
            </a:r>
            <a:r>
              <a:rPr lang="en-US" dirty="0"/>
              <a:t> </a:t>
            </a:r>
            <a:r>
              <a:rPr lang="en-US" dirty="0" err="1"/>
              <a:t>Tepelenë</a:t>
            </a:r>
            <a:r>
              <a:rPr lang="en-US" dirty="0"/>
              <a:t>, </a:t>
            </a:r>
            <a:r>
              <a:rPr lang="en-US" dirty="0" err="1"/>
              <a:t>kërkon</a:t>
            </a:r>
            <a:r>
              <a:rPr lang="en-US" dirty="0"/>
              <a:t> </a:t>
            </a:r>
            <a:r>
              <a:rPr lang="en-US" dirty="0" err="1"/>
              <a:t>përfshirjen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inventarin</a:t>
            </a:r>
            <a:r>
              <a:rPr lang="en-US" dirty="0"/>
              <a:t> e </a:t>
            </a:r>
            <a:r>
              <a:rPr lang="en-US" dirty="0" err="1"/>
              <a:t>rrjetit</a:t>
            </a:r>
            <a:r>
              <a:rPr lang="en-US" dirty="0"/>
              <a:t> </a:t>
            </a:r>
            <a:r>
              <a:rPr lang="en-US" dirty="0" err="1"/>
              <a:t>rrugor</a:t>
            </a:r>
            <a:r>
              <a:rPr lang="en-US" dirty="0"/>
              <a:t> </a:t>
            </a:r>
            <a:r>
              <a:rPr lang="en-US" dirty="0" err="1"/>
              <a:t>kombëtar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aksit</a:t>
            </a:r>
            <a:r>
              <a:rPr lang="en-US" dirty="0"/>
              <a:t> </a:t>
            </a:r>
            <a:r>
              <a:rPr lang="en-US" dirty="0" err="1"/>
              <a:t>rrugor</a:t>
            </a:r>
            <a:r>
              <a:rPr lang="en-US" dirty="0"/>
              <a:t> </a:t>
            </a:r>
            <a:r>
              <a:rPr lang="en-US" dirty="0" err="1"/>
              <a:t>Tepelenë</a:t>
            </a:r>
            <a:r>
              <a:rPr lang="en-US" dirty="0"/>
              <a:t> – </a:t>
            </a:r>
            <a:r>
              <a:rPr lang="en-US" dirty="0" err="1"/>
              <a:t>Gusmar</a:t>
            </a:r>
            <a:r>
              <a:rPr lang="en-US" dirty="0"/>
              <a:t> – </a:t>
            </a:r>
            <a:r>
              <a:rPr lang="en-US" dirty="0" err="1"/>
              <a:t>Kuç</a:t>
            </a:r>
            <a:r>
              <a:rPr lang="en-US" dirty="0"/>
              <a:t>, </a:t>
            </a:r>
            <a:r>
              <a:rPr lang="en-US" dirty="0" err="1"/>
              <a:t>pasi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segmenti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shkurtër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Tepelena</a:t>
            </a:r>
            <a:r>
              <a:rPr lang="en-US" dirty="0"/>
              <a:t> me </a:t>
            </a:r>
            <a:r>
              <a:rPr lang="en-US" dirty="0" err="1"/>
              <a:t>destinacion</a:t>
            </a:r>
            <a:r>
              <a:rPr lang="en-US" dirty="0"/>
              <a:t> </a:t>
            </a:r>
            <a:r>
              <a:rPr lang="en-US" dirty="0" err="1"/>
              <a:t>bregdetin</a:t>
            </a:r>
            <a:r>
              <a:rPr lang="en-US" dirty="0"/>
              <a:t> e </a:t>
            </a:r>
            <a:r>
              <a:rPr lang="en-US" dirty="0" err="1"/>
              <a:t>jugut</a:t>
            </a:r>
            <a:r>
              <a:rPr lang="en-US" dirty="0"/>
              <a:t>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err="1"/>
              <a:t>Rruga</a:t>
            </a:r>
            <a:r>
              <a:rPr lang="en-US" dirty="0"/>
              <a:t> </a:t>
            </a:r>
            <a:r>
              <a:rPr lang="en-US" dirty="0" err="1"/>
              <a:t>Kuçovë</a:t>
            </a:r>
            <a:r>
              <a:rPr lang="en-US" dirty="0"/>
              <a:t> – </a:t>
            </a:r>
            <a:r>
              <a:rPr lang="en-US" dirty="0" err="1"/>
              <a:t>Frashër</a:t>
            </a:r>
            <a:r>
              <a:rPr lang="en-US" dirty="0"/>
              <a:t>, 9.3 km. Me </a:t>
            </a:r>
            <a:r>
              <a:rPr lang="en-US" dirty="0" err="1"/>
              <a:t>propozimin</a:t>
            </a:r>
            <a:r>
              <a:rPr lang="en-US" dirty="0"/>
              <a:t> e </a:t>
            </a:r>
            <a:r>
              <a:rPr lang="en-US" dirty="0" err="1"/>
              <a:t>Bashkisë</a:t>
            </a:r>
            <a:r>
              <a:rPr lang="en-US" dirty="0"/>
              <a:t> </a:t>
            </a:r>
            <a:r>
              <a:rPr lang="en-US" dirty="0" err="1"/>
              <a:t>Kuçovë</a:t>
            </a:r>
            <a:r>
              <a:rPr lang="en-US" dirty="0"/>
              <a:t>, </a:t>
            </a:r>
            <a:r>
              <a:rPr lang="en-US" dirty="0" err="1"/>
              <a:t>kërkohet</a:t>
            </a:r>
            <a:r>
              <a:rPr lang="en-US" dirty="0"/>
              <a:t> </a:t>
            </a:r>
            <a:r>
              <a:rPr lang="en-US" dirty="0" err="1"/>
              <a:t>përfshirja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inventarin</a:t>
            </a:r>
            <a:r>
              <a:rPr lang="en-US" dirty="0"/>
              <a:t> e </a:t>
            </a:r>
            <a:r>
              <a:rPr lang="en-US" dirty="0" err="1"/>
              <a:t>rrjetit</a:t>
            </a:r>
            <a:r>
              <a:rPr lang="en-US" dirty="0"/>
              <a:t> </a:t>
            </a:r>
            <a:r>
              <a:rPr lang="en-US" dirty="0" err="1"/>
              <a:t>rrugor</a:t>
            </a:r>
            <a:r>
              <a:rPr lang="en-US" dirty="0"/>
              <a:t> </a:t>
            </a:r>
            <a:r>
              <a:rPr lang="en-US" dirty="0" err="1"/>
              <a:t>kombëtar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këtij</a:t>
            </a:r>
            <a:r>
              <a:rPr lang="en-US" dirty="0"/>
              <a:t> </a:t>
            </a:r>
            <a:r>
              <a:rPr lang="en-US" dirty="0" err="1"/>
              <a:t>segmenti</a:t>
            </a:r>
            <a:r>
              <a:rPr lang="en-US" dirty="0"/>
              <a:t> </a:t>
            </a:r>
            <a:r>
              <a:rPr lang="en-US" dirty="0" err="1"/>
              <a:t>rrugor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rrugë</a:t>
            </a:r>
            <a:r>
              <a:rPr lang="en-US" dirty="0"/>
              <a:t> </a:t>
            </a:r>
            <a:r>
              <a:rPr lang="en-US" dirty="0" err="1"/>
              <a:t>lidhëse</a:t>
            </a:r>
            <a:r>
              <a:rPr lang="en-US" dirty="0"/>
              <a:t> </a:t>
            </a:r>
            <a:r>
              <a:rPr lang="en-US" dirty="0" err="1"/>
              <a:t>ndërqytetëse</a:t>
            </a:r>
            <a:r>
              <a:rPr lang="en-US" dirty="0"/>
              <a:t> </a:t>
            </a:r>
            <a:r>
              <a:rPr lang="en-US" dirty="0" err="1"/>
              <a:t>ndërmjet</a:t>
            </a:r>
            <a:r>
              <a:rPr lang="en-US" dirty="0"/>
              <a:t> </a:t>
            </a:r>
            <a:r>
              <a:rPr lang="en-US" dirty="0" err="1"/>
              <a:t>Kuçovës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Gramshit</a:t>
            </a:r>
            <a:r>
              <a:rPr lang="en-US" dirty="0"/>
              <a:t>. </a:t>
            </a:r>
            <a:r>
              <a:rPr lang="en-US" dirty="0" err="1"/>
              <a:t>Pjesa</a:t>
            </a:r>
            <a:r>
              <a:rPr lang="en-US" dirty="0"/>
              <a:t> </a:t>
            </a:r>
            <a:r>
              <a:rPr lang="en-US" dirty="0" err="1"/>
              <a:t>Selitë</a:t>
            </a:r>
            <a:r>
              <a:rPr lang="en-US" dirty="0"/>
              <a:t> – </a:t>
            </a:r>
            <a:r>
              <a:rPr lang="en-US" dirty="0" err="1"/>
              <a:t>Mollas</a:t>
            </a:r>
            <a:r>
              <a:rPr lang="en-US" dirty="0"/>
              <a:t> – </a:t>
            </a:r>
            <a:r>
              <a:rPr lang="en-US" dirty="0" err="1"/>
              <a:t>Gostimë</a:t>
            </a:r>
            <a:r>
              <a:rPr lang="en-US" dirty="0"/>
              <a:t> </a:t>
            </a:r>
            <a:r>
              <a:rPr lang="en-US" dirty="0" err="1"/>
              <a:t>bën</a:t>
            </a:r>
            <a:r>
              <a:rPr lang="en-US" dirty="0"/>
              <a:t> </a:t>
            </a:r>
            <a:r>
              <a:rPr lang="en-US" dirty="0" err="1"/>
              <a:t>pjesë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inventarin</a:t>
            </a:r>
            <a:r>
              <a:rPr lang="en-US" dirty="0"/>
              <a:t> e ARRSH.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err="1"/>
              <a:t>Rruga</a:t>
            </a:r>
            <a:r>
              <a:rPr lang="en-US" dirty="0"/>
              <a:t> </a:t>
            </a:r>
            <a:r>
              <a:rPr lang="en-US" dirty="0" err="1"/>
              <a:t>Kozarë</a:t>
            </a:r>
            <a:r>
              <a:rPr lang="en-US" dirty="0"/>
              <a:t> - </a:t>
            </a:r>
            <a:r>
              <a:rPr lang="en-US" dirty="0" err="1"/>
              <a:t>Fier</a:t>
            </a:r>
            <a:r>
              <a:rPr lang="en-US" dirty="0"/>
              <a:t> </a:t>
            </a:r>
            <a:r>
              <a:rPr lang="en-US" dirty="0" err="1"/>
              <a:t>Shegan</a:t>
            </a:r>
            <a:r>
              <a:rPr lang="en-US" dirty="0"/>
              <a:t> (</a:t>
            </a:r>
            <a:r>
              <a:rPr lang="en-US" dirty="0" err="1"/>
              <a:t>Murriz</a:t>
            </a:r>
            <a:r>
              <a:rPr lang="en-US" dirty="0"/>
              <a:t>)  7.5 km, </a:t>
            </a:r>
            <a:r>
              <a:rPr lang="en-US" dirty="0" err="1"/>
              <a:t>shtuar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inventar</a:t>
            </a:r>
            <a:r>
              <a:rPr lang="en-US" dirty="0"/>
              <a:t> me </a:t>
            </a:r>
            <a:r>
              <a:rPr lang="en-US" dirty="0" err="1"/>
              <a:t>kërkesën</a:t>
            </a:r>
            <a:r>
              <a:rPr lang="en-US" dirty="0"/>
              <a:t> e </a:t>
            </a:r>
            <a:r>
              <a:rPr lang="en-US" dirty="0" err="1"/>
              <a:t>Bashkisë</a:t>
            </a:r>
            <a:r>
              <a:rPr lang="en-US" dirty="0"/>
              <a:t> </a:t>
            </a:r>
            <a:r>
              <a:rPr lang="en-US" dirty="0" err="1"/>
              <a:t>Kuçovë</a:t>
            </a:r>
            <a:r>
              <a:rPr lang="en-US" dirty="0"/>
              <a:t>. I </a:t>
            </a:r>
            <a:r>
              <a:rPr lang="en-US" dirty="0" err="1"/>
              <a:t>plotëson</a:t>
            </a:r>
            <a:r>
              <a:rPr lang="en-US" dirty="0"/>
              <a:t> </a:t>
            </a:r>
            <a:r>
              <a:rPr lang="en-US" dirty="0" err="1"/>
              <a:t>kriteret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qënë</a:t>
            </a:r>
            <a:r>
              <a:rPr lang="en-US" dirty="0"/>
              <a:t> </a:t>
            </a:r>
            <a:r>
              <a:rPr lang="en-US" dirty="0" err="1"/>
              <a:t>rrugë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526E24-C88F-729F-9AFF-0EF6DABF48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A28635-9F1F-4291-B52F-56EAA0FD54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616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AEB8A7-8C60-3FF1-FB91-B84E5CE650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CA67E76-F712-24DF-FED5-3FF28054D1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3780D5B-5E63-1AC5-9B63-8A10609C44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/>
              <a:t>Ura e </a:t>
            </a:r>
            <a:r>
              <a:rPr lang="en-US" dirty="0" err="1"/>
              <a:t>Baçallëkut</a:t>
            </a:r>
            <a:r>
              <a:rPr lang="en-US" dirty="0"/>
              <a:t> – </a:t>
            </a:r>
            <a:r>
              <a:rPr lang="en-US" dirty="0" err="1"/>
              <a:t>Dobrac</a:t>
            </a:r>
            <a:r>
              <a:rPr lang="en-US" dirty="0"/>
              <a:t> -5.3 km, </a:t>
            </a:r>
            <a:r>
              <a:rPr lang="en-US" dirty="0" err="1"/>
              <a:t>zbritet</a:t>
            </a:r>
            <a:r>
              <a:rPr lang="en-US" dirty="0"/>
              <a:t> </a:t>
            </a:r>
            <a:r>
              <a:rPr lang="en-US" dirty="0" err="1"/>
              <a:t>pasi</a:t>
            </a:r>
            <a:r>
              <a:rPr lang="en-US" dirty="0"/>
              <a:t> 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pjesë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kalon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zonën</a:t>
            </a:r>
            <a:r>
              <a:rPr lang="en-US" dirty="0"/>
              <a:t> urbane 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shtuar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inventar</a:t>
            </a:r>
            <a:r>
              <a:rPr lang="en-US" dirty="0"/>
              <a:t> </a:t>
            </a:r>
            <a:r>
              <a:rPr lang="en-US" dirty="0" err="1"/>
              <a:t>pjesa</a:t>
            </a:r>
            <a:r>
              <a:rPr lang="en-US" dirty="0"/>
              <a:t> e </a:t>
            </a:r>
            <a:r>
              <a:rPr lang="en-US" dirty="0" err="1"/>
              <a:t>anashkalimit</a:t>
            </a:r>
            <a:r>
              <a:rPr lang="en-US" dirty="0"/>
              <a:t> </a:t>
            </a:r>
            <a:r>
              <a:rPr lang="en-US" dirty="0" err="1"/>
              <a:t>perendimor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Shkodrës</a:t>
            </a:r>
            <a:r>
              <a:rPr lang="en-US" dirty="0"/>
              <a:t>.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err="1"/>
              <a:t>Kthesa</a:t>
            </a:r>
            <a:r>
              <a:rPr lang="en-US" dirty="0"/>
              <a:t> e </a:t>
            </a:r>
            <a:r>
              <a:rPr lang="en-US" dirty="0" err="1"/>
              <a:t>Lapidarit</a:t>
            </a:r>
            <a:r>
              <a:rPr lang="en-US" dirty="0"/>
              <a:t> – Lis – </a:t>
            </a:r>
            <a:r>
              <a:rPr lang="en-US" dirty="0" err="1"/>
              <a:t>gjatësia</a:t>
            </a:r>
            <a:r>
              <a:rPr lang="en-US" dirty="0"/>
              <a:t> 8.9 km. Ky </a:t>
            </a:r>
            <a:r>
              <a:rPr lang="en-US" dirty="0" err="1"/>
              <a:t>segmenti</a:t>
            </a:r>
            <a:r>
              <a:rPr lang="en-US" dirty="0"/>
              <a:t> </a:t>
            </a:r>
            <a:r>
              <a:rPr lang="en-US" dirty="0" err="1"/>
              <a:t>rrugor</a:t>
            </a:r>
            <a:r>
              <a:rPr lang="en-US" dirty="0"/>
              <a:t>, </a:t>
            </a:r>
            <a:r>
              <a:rPr lang="en-US" dirty="0" err="1"/>
              <a:t>bazuar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Kodin</a:t>
            </a:r>
            <a:r>
              <a:rPr lang="en-US" dirty="0"/>
              <a:t> </a:t>
            </a:r>
            <a:r>
              <a:rPr lang="en-US" dirty="0" err="1"/>
              <a:t>rrugor</a:t>
            </a:r>
            <a:r>
              <a:rPr lang="en-US" dirty="0"/>
              <a:t>,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plotëson</a:t>
            </a:r>
            <a:r>
              <a:rPr lang="en-US" dirty="0"/>
              <a:t> </a:t>
            </a:r>
            <a:r>
              <a:rPr lang="en-US" dirty="0" err="1"/>
              <a:t>kriteret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qënë</a:t>
            </a:r>
            <a:r>
              <a:rPr lang="en-US" dirty="0"/>
              <a:t> </a:t>
            </a:r>
            <a:r>
              <a:rPr lang="en-US" dirty="0" err="1"/>
              <a:t>pjesë</a:t>
            </a:r>
            <a:r>
              <a:rPr lang="en-US" dirty="0"/>
              <a:t> e </a:t>
            </a:r>
            <a:r>
              <a:rPr lang="en-US" dirty="0" err="1"/>
              <a:t>inventarit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rrjetit</a:t>
            </a:r>
            <a:r>
              <a:rPr lang="en-US" dirty="0"/>
              <a:t> </a:t>
            </a:r>
            <a:r>
              <a:rPr lang="en-US" dirty="0" err="1"/>
              <a:t>rrugor</a:t>
            </a:r>
            <a:r>
              <a:rPr lang="en-US" dirty="0"/>
              <a:t> </a:t>
            </a:r>
            <a:r>
              <a:rPr lang="en-US" dirty="0" err="1"/>
              <a:t>kombëtar</a:t>
            </a:r>
            <a:r>
              <a:rPr lang="en-US" dirty="0"/>
              <a:t>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err="1"/>
              <a:t>Unaza</a:t>
            </a:r>
            <a:r>
              <a:rPr lang="en-US" dirty="0"/>
              <a:t> e </a:t>
            </a:r>
            <a:r>
              <a:rPr lang="en-US" dirty="0" err="1"/>
              <a:t>Burrelit</a:t>
            </a:r>
            <a:r>
              <a:rPr lang="en-US" dirty="0"/>
              <a:t> – 2.5 km. Me </a:t>
            </a:r>
            <a:r>
              <a:rPr lang="en-US" dirty="0" err="1"/>
              <a:t>propozimin</a:t>
            </a:r>
            <a:r>
              <a:rPr lang="en-US" dirty="0"/>
              <a:t> e </a:t>
            </a:r>
            <a:r>
              <a:rPr lang="en-US" dirty="0" err="1"/>
              <a:t>Bashkisë</a:t>
            </a:r>
            <a:r>
              <a:rPr lang="en-US" dirty="0"/>
              <a:t> Mat, </a:t>
            </a:r>
            <a:r>
              <a:rPr lang="en-US" dirty="0" err="1"/>
              <a:t>kërkohet</a:t>
            </a:r>
            <a:r>
              <a:rPr lang="en-US" dirty="0"/>
              <a:t> </a:t>
            </a:r>
            <a:r>
              <a:rPr lang="en-US" dirty="0" err="1"/>
              <a:t>zbritja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inventari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rrjetit</a:t>
            </a:r>
            <a:r>
              <a:rPr lang="en-US" dirty="0"/>
              <a:t> </a:t>
            </a:r>
            <a:r>
              <a:rPr lang="en-US" dirty="0" err="1"/>
              <a:t>rrugor</a:t>
            </a:r>
            <a:r>
              <a:rPr lang="en-US" dirty="0"/>
              <a:t> </a:t>
            </a:r>
            <a:r>
              <a:rPr lang="en-US" dirty="0" err="1"/>
              <a:t>kombëtar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segmentit</a:t>
            </a:r>
            <a:r>
              <a:rPr lang="en-US" dirty="0"/>
              <a:t> </a:t>
            </a:r>
            <a:r>
              <a:rPr lang="en-US" dirty="0" err="1"/>
              <a:t>Unaza</a:t>
            </a:r>
            <a:r>
              <a:rPr lang="en-US" dirty="0"/>
              <a:t> </a:t>
            </a:r>
            <a:r>
              <a:rPr lang="en-US" dirty="0" err="1"/>
              <a:t>Perëndimore</a:t>
            </a:r>
            <a:r>
              <a:rPr lang="en-US" dirty="0"/>
              <a:t> e </a:t>
            </a:r>
            <a:r>
              <a:rPr lang="en-US" dirty="0" err="1"/>
              <a:t>Burrelit</a:t>
            </a:r>
            <a:r>
              <a:rPr lang="en-US" dirty="0"/>
              <a:t> me </a:t>
            </a:r>
            <a:r>
              <a:rPr lang="en-US" dirty="0" err="1"/>
              <a:t>gjatësi</a:t>
            </a:r>
            <a:r>
              <a:rPr lang="en-US" dirty="0"/>
              <a:t> 2.5 km, </a:t>
            </a:r>
            <a:r>
              <a:rPr lang="en-US" dirty="0" err="1"/>
              <a:t>pasi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rrugë</a:t>
            </a:r>
            <a:r>
              <a:rPr lang="en-US" dirty="0"/>
              <a:t> </a:t>
            </a:r>
            <a:r>
              <a:rPr lang="en-US" dirty="0" err="1"/>
              <a:t>tërësisht</a:t>
            </a:r>
            <a:r>
              <a:rPr lang="en-US" dirty="0"/>
              <a:t> urbane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kalon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pjesën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banuar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qytetit</a:t>
            </a:r>
            <a:r>
              <a:rPr lang="en-US" dirty="0"/>
              <a:t>..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err="1"/>
              <a:t>Segmenti</a:t>
            </a:r>
            <a:r>
              <a:rPr lang="en-US" dirty="0"/>
              <a:t> </a:t>
            </a:r>
            <a:r>
              <a:rPr lang="en-US" dirty="0" err="1"/>
              <a:t>Fushë</a:t>
            </a:r>
            <a:r>
              <a:rPr lang="en-US" dirty="0"/>
              <a:t> </a:t>
            </a:r>
            <a:r>
              <a:rPr lang="en-US" dirty="0" err="1"/>
              <a:t>Studë</a:t>
            </a:r>
            <a:r>
              <a:rPr lang="en-US" dirty="0"/>
              <a:t> – </a:t>
            </a:r>
            <a:r>
              <a:rPr lang="en-US" dirty="0" err="1"/>
              <a:t>Stëblevë</a:t>
            </a:r>
            <a:r>
              <a:rPr lang="en-US" dirty="0"/>
              <a:t> – </a:t>
            </a:r>
            <a:r>
              <a:rPr lang="en-US" dirty="0" err="1"/>
              <a:t>Klenjë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Qarkun</a:t>
            </a:r>
            <a:r>
              <a:rPr lang="en-US" dirty="0"/>
              <a:t> e </a:t>
            </a:r>
            <a:r>
              <a:rPr lang="en-US" dirty="0" err="1"/>
              <a:t>Elbasanit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segmenti</a:t>
            </a:r>
            <a:r>
              <a:rPr lang="en-US" dirty="0"/>
              <a:t> </a:t>
            </a:r>
            <a:r>
              <a:rPr lang="en-US" dirty="0" err="1"/>
              <a:t>Klenjë</a:t>
            </a:r>
            <a:r>
              <a:rPr lang="en-US" dirty="0"/>
              <a:t> – Ura e </a:t>
            </a:r>
            <a:r>
              <a:rPr lang="en-US" dirty="0" err="1"/>
              <a:t>Çerenecit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Qarkun</a:t>
            </a:r>
            <a:r>
              <a:rPr lang="en-US" dirty="0"/>
              <a:t> e </a:t>
            </a:r>
            <a:r>
              <a:rPr lang="en-US" dirty="0" err="1"/>
              <a:t>Dibrës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plotësojnë</a:t>
            </a:r>
            <a:r>
              <a:rPr lang="en-US" dirty="0"/>
              <a:t> </a:t>
            </a:r>
            <a:r>
              <a:rPr lang="en-US" dirty="0" err="1"/>
              <a:t>kriteret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qënë</a:t>
            </a:r>
            <a:r>
              <a:rPr lang="en-US" dirty="0"/>
              <a:t> </a:t>
            </a:r>
            <a:r>
              <a:rPr lang="en-US" dirty="0" err="1"/>
              <a:t>pjesë</a:t>
            </a:r>
            <a:r>
              <a:rPr lang="en-US" dirty="0"/>
              <a:t> e </a:t>
            </a:r>
            <a:r>
              <a:rPr lang="en-US" dirty="0" err="1"/>
              <a:t>inventarit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rrugëve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. </a:t>
            </a:r>
            <a:r>
              <a:rPr lang="en-US" dirty="0" err="1"/>
              <a:t>Lidhja</a:t>
            </a:r>
            <a:r>
              <a:rPr lang="en-US" dirty="0"/>
              <a:t> e </a:t>
            </a:r>
            <a:r>
              <a:rPr lang="en-US" dirty="0" err="1"/>
              <a:t>Librazhdit</a:t>
            </a:r>
            <a:r>
              <a:rPr lang="en-US" dirty="0"/>
              <a:t> me </a:t>
            </a:r>
            <a:r>
              <a:rPr lang="en-US" dirty="0" err="1"/>
              <a:t>Peshkopinë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bëhet</a:t>
            </a:r>
            <a:r>
              <a:rPr lang="en-US" dirty="0"/>
              <a:t> </a:t>
            </a:r>
            <a:r>
              <a:rPr lang="en-US" dirty="0" err="1"/>
              <a:t>nëpërmjet</a:t>
            </a:r>
            <a:r>
              <a:rPr lang="en-US" dirty="0"/>
              <a:t> </a:t>
            </a:r>
            <a:r>
              <a:rPr lang="en-US" dirty="0" err="1"/>
              <a:t>rrugës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re, </a:t>
            </a:r>
            <a:r>
              <a:rPr lang="en-US" dirty="0" err="1"/>
              <a:t>investim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Fondit</a:t>
            </a:r>
            <a:r>
              <a:rPr lang="en-US" dirty="0"/>
              <a:t> </a:t>
            </a:r>
            <a:r>
              <a:rPr lang="en-US" dirty="0" err="1"/>
              <a:t>Shqiptar</a:t>
            </a:r>
            <a:r>
              <a:rPr lang="en-US" dirty="0"/>
              <a:t> </a:t>
            </a:r>
            <a:r>
              <a:rPr lang="en-US" dirty="0" err="1"/>
              <a:t>ZHvillimit</a:t>
            </a:r>
            <a:r>
              <a:rPr lang="en-US" dirty="0"/>
              <a:t>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err="1"/>
              <a:t>Segmenti</a:t>
            </a:r>
            <a:r>
              <a:rPr lang="en-US" dirty="0"/>
              <a:t> </a:t>
            </a:r>
            <a:r>
              <a:rPr lang="en-US" dirty="0" err="1"/>
              <a:t>Kthesa</a:t>
            </a:r>
            <a:r>
              <a:rPr lang="en-US" dirty="0"/>
              <a:t> e </a:t>
            </a:r>
            <a:r>
              <a:rPr lang="en-US" dirty="0" err="1"/>
              <a:t>Kamzës-Bulevardi</a:t>
            </a:r>
            <a:r>
              <a:rPr lang="en-US" dirty="0"/>
              <a:t> Blu – </a:t>
            </a:r>
            <a:r>
              <a:rPr lang="en-US" dirty="0" err="1"/>
              <a:t>Qerek</a:t>
            </a:r>
            <a:r>
              <a:rPr lang="en-US" dirty="0"/>
              <a:t> (</a:t>
            </a:r>
            <a:r>
              <a:rPr lang="en-US" dirty="0" err="1"/>
              <a:t>kufiri</a:t>
            </a:r>
            <a:r>
              <a:rPr lang="en-US" dirty="0"/>
              <a:t> </a:t>
            </a:r>
            <a:r>
              <a:rPr lang="en-US" dirty="0" err="1"/>
              <a:t>ndarës</a:t>
            </a:r>
            <a:r>
              <a:rPr lang="en-US" dirty="0"/>
              <a:t> </a:t>
            </a:r>
            <a:r>
              <a:rPr lang="en-US" dirty="0" err="1"/>
              <a:t>administrativ</a:t>
            </a:r>
            <a:r>
              <a:rPr lang="en-US" dirty="0"/>
              <a:t> </a:t>
            </a:r>
            <a:r>
              <a:rPr lang="en-US" dirty="0" err="1"/>
              <a:t>Kamëz</a:t>
            </a:r>
            <a:r>
              <a:rPr lang="en-US" dirty="0"/>
              <a:t> – </a:t>
            </a:r>
            <a:r>
              <a:rPr lang="en-US" dirty="0" err="1"/>
              <a:t>Fushë</a:t>
            </a:r>
            <a:r>
              <a:rPr lang="en-US" dirty="0"/>
              <a:t> </a:t>
            </a:r>
            <a:r>
              <a:rPr lang="en-US" dirty="0" err="1"/>
              <a:t>Krujë</a:t>
            </a:r>
            <a:r>
              <a:rPr lang="en-US" dirty="0"/>
              <a:t>), me </a:t>
            </a:r>
            <a:r>
              <a:rPr lang="en-US" dirty="0" err="1"/>
              <a:t>gjatësi</a:t>
            </a:r>
            <a:r>
              <a:rPr lang="en-US" dirty="0"/>
              <a:t> 7.8 km, </a:t>
            </a:r>
            <a:r>
              <a:rPr lang="en-US" dirty="0" err="1"/>
              <a:t>rrugë</a:t>
            </a:r>
            <a:r>
              <a:rPr lang="en-US" dirty="0"/>
              <a:t> </a:t>
            </a:r>
            <a:r>
              <a:rPr lang="en-US" dirty="0" err="1"/>
              <a:t>tërësisht</a:t>
            </a:r>
            <a:r>
              <a:rPr lang="en-US" dirty="0"/>
              <a:t> urbane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kalon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pjesën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banuar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qytetit</a:t>
            </a:r>
            <a:r>
              <a:rPr lang="en-US" dirty="0"/>
              <a:t>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6FD2D4-3F53-C3CC-2BCF-34D6B44153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A28635-9F1F-4291-B52F-56EAA0FD54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0365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C2A6AC-FC3A-A5CA-0F8D-0FA2075B7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64FFCC8-E497-572B-E4AF-6E72997005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0947544-46CC-73D0-92C1-1D0A83009F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err="1"/>
              <a:t>Segmenti</a:t>
            </a:r>
            <a:r>
              <a:rPr lang="en-US" dirty="0"/>
              <a:t> </a:t>
            </a:r>
            <a:r>
              <a:rPr lang="en-US" dirty="0" err="1"/>
              <a:t>Metohasim</a:t>
            </a:r>
            <a:r>
              <a:rPr lang="en-US" dirty="0"/>
              <a:t> - </a:t>
            </a:r>
            <a:r>
              <a:rPr lang="en-US" dirty="0" err="1"/>
              <a:t>Kafaraj</a:t>
            </a:r>
            <a:r>
              <a:rPr lang="en-US" dirty="0"/>
              <a:t> (K/</a:t>
            </a:r>
            <a:r>
              <a:rPr lang="en-US" dirty="0" err="1"/>
              <a:t>rrugor</a:t>
            </a:r>
            <a:r>
              <a:rPr lang="en-US" dirty="0"/>
              <a:t>. </a:t>
            </a:r>
            <a:r>
              <a:rPr lang="en-US" dirty="0" err="1"/>
              <a:t>Frakull-Kashishtë</a:t>
            </a:r>
            <a:r>
              <a:rPr lang="en-US" dirty="0"/>
              <a:t>)  - 8.5 km,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plotëson</a:t>
            </a:r>
            <a:r>
              <a:rPr lang="en-US" dirty="0"/>
              <a:t> </a:t>
            </a:r>
            <a:r>
              <a:rPr lang="en-US" dirty="0" err="1"/>
              <a:t>kriteret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qënë</a:t>
            </a:r>
            <a:r>
              <a:rPr lang="en-US" dirty="0"/>
              <a:t> </a:t>
            </a:r>
            <a:r>
              <a:rPr lang="en-US" dirty="0" err="1"/>
              <a:t>rrugë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err="1"/>
              <a:t>Unaza</a:t>
            </a:r>
            <a:r>
              <a:rPr lang="en-US" dirty="0"/>
              <a:t> e </a:t>
            </a:r>
            <a:r>
              <a:rPr lang="en-US" dirty="0" err="1"/>
              <a:t>Burrelit</a:t>
            </a:r>
            <a:r>
              <a:rPr lang="en-US" dirty="0"/>
              <a:t> – 2.5 km. Me </a:t>
            </a:r>
            <a:r>
              <a:rPr lang="en-US" dirty="0" err="1"/>
              <a:t>propozimin</a:t>
            </a:r>
            <a:r>
              <a:rPr lang="en-US" dirty="0"/>
              <a:t> e </a:t>
            </a:r>
            <a:r>
              <a:rPr lang="en-US" dirty="0" err="1"/>
              <a:t>Bashkisë</a:t>
            </a:r>
            <a:r>
              <a:rPr lang="en-US" dirty="0"/>
              <a:t> Mat, </a:t>
            </a:r>
            <a:r>
              <a:rPr lang="en-US" dirty="0" err="1"/>
              <a:t>kërkohet</a:t>
            </a:r>
            <a:r>
              <a:rPr lang="en-US" dirty="0"/>
              <a:t> </a:t>
            </a:r>
            <a:r>
              <a:rPr lang="en-US" dirty="0" err="1"/>
              <a:t>zbritja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inventari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rrjetit</a:t>
            </a:r>
            <a:r>
              <a:rPr lang="en-US" dirty="0"/>
              <a:t> </a:t>
            </a:r>
            <a:r>
              <a:rPr lang="en-US" dirty="0" err="1"/>
              <a:t>rrugor</a:t>
            </a:r>
            <a:r>
              <a:rPr lang="en-US" dirty="0"/>
              <a:t> </a:t>
            </a:r>
            <a:r>
              <a:rPr lang="en-US" dirty="0" err="1"/>
              <a:t>kombëtar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segmentit</a:t>
            </a:r>
            <a:r>
              <a:rPr lang="en-US" dirty="0"/>
              <a:t> </a:t>
            </a:r>
            <a:r>
              <a:rPr lang="en-US" dirty="0" err="1"/>
              <a:t>Unaza</a:t>
            </a:r>
            <a:r>
              <a:rPr lang="en-US" dirty="0"/>
              <a:t> </a:t>
            </a:r>
            <a:r>
              <a:rPr lang="en-US" dirty="0" err="1"/>
              <a:t>Perëndimore</a:t>
            </a:r>
            <a:r>
              <a:rPr lang="en-US" dirty="0"/>
              <a:t> e </a:t>
            </a:r>
            <a:r>
              <a:rPr lang="en-US" dirty="0" err="1"/>
              <a:t>Burrelit</a:t>
            </a:r>
            <a:r>
              <a:rPr lang="en-US" dirty="0"/>
              <a:t> me </a:t>
            </a:r>
            <a:r>
              <a:rPr lang="en-US" dirty="0" err="1"/>
              <a:t>gjatësi</a:t>
            </a:r>
            <a:r>
              <a:rPr lang="en-US" dirty="0"/>
              <a:t> 2.5 km, </a:t>
            </a:r>
            <a:r>
              <a:rPr lang="en-US" dirty="0" err="1"/>
              <a:t>pasi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rrugë</a:t>
            </a:r>
            <a:r>
              <a:rPr lang="en-US" dirty="0"/>
              <a:t> </a:t>
            </a:r>
            <a:r>
              <a:rPr lang="en-US" dirty="0" err="1"/>
              <a:t>tërësisht</a:t>
            </a:r>
            <a:r>
              <a:rPr lang="en-US" dirty="0"/>
              <a:t> urbane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kalon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pjesën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banuar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qytetit</a:t>
            </a:r>
            <a:r>
              <a:rPr lang="en-US" dirty="0"/>
              <a:t>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err="1"/>
              <a:t>Segmenti</a:t>
            </a:r>
            <a:r>
              <a:rPr lang="en-US" dirty="0"/>
              <a:t> </a:t>
            </a:r>
            <a:r>
              <a:rPr lang="en-US" dirty="0" err="1"/>
              <a:t>Q.Mollë</a:t>
            </a:r>
            <a:r>
              <a:rPr lang="en-US" dirty="0"/>
              <a:t> - </a:t>
            </a:r>
            <a:r>
              <a:rPr lang="en-US" dirty="0" err="1"/>
              <a:t>Bizë</a:t>
            </a:r>
            <a:r>
              <a:rPr lang="en-US" dirty="0"/>
              <a:t> (</a:t>
            </a:r>
            <a:r>
              <a:rPr lang="en-US" dirty="0" err="1"/>
              <a:t>Ballenjë</a:t>
            </a:r>
            <a:r>
              <a:rPr lang="en-US" dirty="0"/>
              <a:t>) – 35.2 km, </a:t>
            </a:r>
            <a:r>
              <a:rPr lang="en-US" dirty="0" err="1"/>
              <a:t>hiqet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rrugë</a:t>
            </a:r>
            <a:r>
              <a:rPr lang="en-US" dirty="0"/>
              <a:t> e </a:t>
            </a:r>
            <a:r>
              <a:rPr lang="en-US" dirty="0" err="1"/>
              <a:t>cila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plotëson</a:t>
            </a:r>
            <a:r>
              <a:rPr lang="en-US" dirty="0"/>
              <a:t> </a:t>
            </a:r>
            <a:r>
              <a:rPr lang="en-US" dirty="0" err="1"/>
              <a:t>kriteret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qënë</a:t>
            </a:r>
            <a:r>
              <a:rPr lang="en-US" dirty="0"/>
              <a:t> </a:t>
            </a:r>
            <a:r>
              <a:rPr lang="en-US" dirty="0" err="1"/>
              <a:t>pjesë</a:t>
            </a:r>
            <a:r>
              <a:rPr lang="en-US" dirty="0"/>
              <a:t> e </a:t>
            </a:r>
            <a:r>
              <a:rPr lang="en-US" dirty="0" err="1"/>
              <a:t>rrjetit</a:t>
            </a:r>
            <a:r>
              <a:rPr lang="en-US" dirty="0"/>
              <a:t> </a:t>
            </a:r>
            <a:r>
              <a:rPr lang="en-US" dirty="0" err="1"/>
              <a:t>rrugor</a:t>
            </a:r>
            <a:r>
              <a:rPr lang="en-US" dirty="0"/>
              <a:t> </a:t>
            </a:r>
            <a:r>
              <a:rPr lang="en-US" dirty="0" err="1"/>
              <a:t>kombetar</a:t>
            </a:r>
            <a:r>
              <a:rPr lang="en-US" dirty="0"/>
              <a:t>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2067A-3764-4370-FDD7-E289F8D814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A28635-9F1F-4291-B52F-56EAA0FD54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1039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FE1B3F-567C-2132-3BA9-AED3476302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234C8E7-EC60-3E9E-7838-3DB584A605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BDA99F2-725D-2BB0-9CE6-45C215A409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EEBB23-C2AA-8B0B-DFD3-CA14FC4D4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A28635-9F1F-4291-B52F-56EAA0FD54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871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82674-BE02-4FF6-6461-F2C5FA0DBB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998382-87A8-C63B-36A0-8B168E5F7D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1244A-F2B7-A819-FB62-AA26F4C00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EFB-2370-7147-A048-EE0ABD1466EE}" type="datetimeFigureOut">
              <a:rPr lang="x-none" smtClean="0"/>
              <a:t>2/16/2024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93C2B-0DC5-FA23-E1FD-F7AE59286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D708A-BB18-D43B-74DA-CBE6B8D8E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7C8-DB89-C340-B6E1-A054B2D362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957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0453D-49DC-DDCC-4708-B7BF5509B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68A05-F1AC-7D5C-0A3F-91C9FA120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05FB3-CAE6-7C1A-897F-9B63FF3C3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EFB-2370-7147-A048-EE0ABD1466EE}" type="datetimeFigureOut">
              <a:rPr lang="x-none" smtClean="0"/>
              <a:t>2/16/2024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53383-BA28-1106-A350-1F27AFAFB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80389-6570-89F9-FCEA-D5844CAF7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7C8-DB89-C340-B6E1-A054B2D362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0767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43847-CB3D-1EA1-D877-AD564D0AD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A4D5F8-BE9B-3E74-7C54-06D00891E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E72FA-DFB4-5BF4-D149-44FF2AA2A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EFB-2370-7147-A048-EE0ABD1466EE}" type="datetimeFigureOut">
              <a:rPr lang="x-none" smtClean="0"/>
              <a:t>2/16/2024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A82C3-6EA8-D54D-5B98-B9B2CC31B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4318B-EBAC-B9BE-3466-15CBA8731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7C8-DB89-C340-B6E1-A054B2D362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0592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7AC2E-C5CE-94DB-63BA-02C241261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4E1C1-7B60-B529-EC30-F607B6045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B1ED3-1D0C-3750-ECF6-3BC9341A3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EFB-2370-7147-A048-EE0ABD1466EE}" type="datetimeFigureOut">
              <a:rPr lang="x-none" smtClean="0"/>
              <a:t>2/16/2024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D257D-DD99-6465-C0D0-36488AD1C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E0E45-F6C0-200D-13A9-EB6243E7B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7C8-DB89-C340-B6E1-A054B2D362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8136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D73A-7601-E2E0-B558-76E1A6050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B2252-4238-5913-EA77-F0D20A226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F48CD-7039-A617-2096-BE588BCC0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EFB-2370-7147-A048-EE0ABD1466EE}" type="datetimeFigureOut">
              <a:rPr lang="x-none" smtClean="0"/>
              <a:t>2/16/2024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0C30E-D15B-AF3A-D878-A170D135F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36E3C-DA18-C978-1B61-36A9E840F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7C8-DB89-C340-B6E1-A054B2D362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6905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14C7B-8EC9-2E55-79CB-64888FA2F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6A1F3-6632-9E5E-8AE3-9DD357EC0E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14E87C-06F6-68BE-3E02-B54F83939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D8F61-25BB-3D87-CDE0-29F55BBEE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EFB-2370-7147-A048-EE0ABD1466EE}" type="datetimeFigureOut">
              <a:rPr lang="x-none" smtClean="0"/>
              <a:t>2/16/2024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6811E-A6E1-CFE6-F84C-EEB44DBDD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CAA07-047A-32BD-7799-F765FB93A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7C8-DB89-C340-B6E1-A054B2D362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1381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9D69A-D0F9-B204-B6A5-D4D15A571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21FA4-F75A-036E-AFBD-474F0A928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385CD7-074D-8DF7-BE4F-6E86C1BEE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EEE20D-5446-3DF3-726D-06D18840C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00F54F-B0C8-2B1A-7A5F-9E73C79459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6DC09F-7ED4-A268-6563-544115E52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EFB-2370-7147-A048-EE0ABD1466EE}" type="datetimeFigureOut">
              <a:rPr lang="x-none" smtClean="0"/>
              <a:t>2/16/2024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B956D5-D9C7-597B-FDEF-A6C94DDAF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0D2D2E-8D8C-345A-15AE-D3DB7AE5A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7C8-DB89-C340-B6E1-A054B2D362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5100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460EE-9B6A-AD64-2A2F-A85D38179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927C81-DE81-C899-023D-D0E53E519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EFB-2370-7147-A048-EE0ABD1466EE}" type="datetimeFigureOut">
              <a:rPr lang="x-none" smtClean="0"/>
              <a:t>2/16/2024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BB0184-F0E0-9532-9993-90ACCC30F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C3E8CF-DB29-A420-3AD9-6580F3EB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7C8-DB89-C340-B6E1-A054B2D362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9385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9AEA7E-857A-BA24-8D91-E05A2E680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EFB-2370-7147-A048-EE0ABD1466EE}" type="datetimeFigureOut">
              <a:rPr lang="x-none" smtClean="0"/>
              <a:t>2/16/2024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6BC7C7-5E8A-DA4F-51BB-3554321EF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615150-8788-6EE5-D2EC-2F8EC040F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7C8-DB89-C340-B6E1-A054B2D362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2297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AFC94-7E97-EFE0-2145-441050C72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766F5-4362-493C-4450-2E8847165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7BC8A-B1EF-4F63-4E86-56BFFF875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5C360-E580-E622-E0E1-5A982392C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EFB-2370-7147-A048-EE0ABD1466EE}" type="datetimeFigureOut">
              <a:rPr lang="x-none" smtClean="0"/>
              <a:t>2/16/2024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688ECA-D139-1A43-F72B-BBC1D8C74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303D6-F097-B191-153D-3D3099E10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7C8-DB89-C340-B6E1-A054B2D362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108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CA590-D152-E70D-599E-C3F1492F6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274C97-C744-B5CF-953F-4A4E260BEA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05489-478C-19FF-AA1A-10A78461CC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DD871F-5328-FF4C-E355-9AB063259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DEFB-2370-7147-A048-EE0ABD1466EE}" type="datetimeFigureOut">
              <a:rPr lang="x-none" smtClean="0"/>
              <a:t>2/16/2024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F3AB9C-89DA-5EE8-0934-DAD2DD817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FAD46-F50A-D9A0-50D5-C70A4DA69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77C8-DB89-C340-B6E1-A054B2D362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0361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A8BD52-314A-D9CA-2816-59C06CC2D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CFF11-2111-177B-0707-F92860C54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C14B3-A5FB-1AAA-365A-D88F77A31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2DEFB-2370-7147-A048-EE0ABD1466EE}" type="datetimeFigureOut">
              <a:rPr lang="x-none" smtClean="0"/>
              <a:t>2/16/2024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D1428-62D2-D444-4BF7-A517D39F10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75AF6-42B1-361D-DAE8-3533001A7A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777C8-DB89-C340-B6E1-A054B2D362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4222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AC7DBC29-D89A-6326-3F2A-E257D6BB884C}"/>
              </a:ext>
            </a:extLst>
          </p:cNvPr>
          <p:cNvSpPr txBox="1">
            <a:spLocks/>
          </p:cNvSpPr>
          <p:nvPr/>
        </p:nvSpPr>
        <p:spPr>
          <a:xfrm>
            <a:off x="4777921" y="5683089"/>
            <a:ext cx="2513836" cy="2917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800" dirty="0" err="1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Keshilli</a:t>
            </a:r>
            <a:r>
              <a:rPr lang="en-GB" sz="18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en-GB" sz="1800" dirty="0" err="1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Konsultativ</a:t>
            </a:r>
            <a:r>
              <a:rPr lang="en-GB" sz="18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, 19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Shkurt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2024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AE29A38-4888-F49E-CCFB-DD204F342D60}"/>
              </a:ext>
            </a:extLst>
          </p:cNvPr>
          <p:cNvCxnSpPr/>
          <p:nvPr/>
        </p:nvCxnSpPr>
        <p:spPr>
          <a:xfrm>
            <a:off x="1524000" y="116666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FA15995-9F62-8E6F-9408-79CA91BE378F}"/>
              </a:ext>
            </a:extLst>
          </p:cNvPr>
          <p:cNvGrpSpPr/>
          <p:nvPr/>
        </p:nvGrpSpPr>
        <p:grpSpPr>
          <a:xfrm>
            <a:off x="1524000" y="170279"/>
            <a:ext cx="9144000" cy="1158230"/>
            <a:chOff x="0" y="170279"/>
            <a:chExt cx="9144000" cy="115823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B27FAE7-61C4-0AC4-86C2-9F904C213267}"/>
                </a:ext>
              </a:extLst>
            </p:cNvPr>
            <p:cNvCxnSpPr/>
            <p:nvPr/>
          </p:nvCxnSpPr>
          <p:spPr>
            <a:xfrm>
              <a:off x="0" y="1198905"/>
              <a:ext cx="9144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662627F-2478-8A55-6632-70E57C614DE4}"/>
                </a:ext>
              </a:extLst>
            </p:cNvPr>
            <p:cNvGrpSpPr/>
            <p:nvPr/>
          </p:nvGrpSpPr>
          <p:grpSpPr>
            <a:xfrm>
              <a:off x="3108557" y="170279"/>
              <a:ext cx="2804564" cy="1158230"/>
              <a:chOff x="3108556" y="-56710"/>
              <a:chExt cx="3074529" cy="1274253"/>
            </a:xfrm>
            <a:solidFill>
              <a:schemeClr val="bg1"/>
            </a:solidFill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0A9E4B0-B7CB-897A-E61E-574AF51ED6A5}"/>
                  </a:ext>
                </a:extLst>
              </p:cNvPr>
              <p:cNvSpPr/>
              <p:nvPr/>
            </p:nvSpPr>
            <p:spPr>
              <a:xfrm>
                <a:off x="3108556" y="946657"/>
                <a:ext cx="3074529" cy="270886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W" sz="1000" b="1" i="0" u="none" strike="noStrike" kern="1200" cap="none" spc="30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charset="0"/>
                  </a:rPr>
                  <a:t>REPUBLIKA E SHQIPERISE</a:t>
                </a: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60681AC0-3889-D2A2-39F1-677B08EFFE3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8251"/>
              <a:stretch/>
            </p:blipFill>
            <p:spPr>
              <a:xfrm>
                <a:off x="3665669" y="-56710"/>
                <a:ext cx="1812662" cy="1043096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10" name="Text Box 3">
            <a:extLst>
              <a:ext uri="{FF2B5EF4-FFF2-40B4-BE49-F238E27FC236}">
                <a16:creationId xmlns:a16="http://schemas.microsoft.com/office/drawing/2014/main" id="{2B962A20-D9D8-B709-E5E8-B1561112D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1276945"/>
            <a:ext cx="914400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itchFamily="18" charset="0"/>
                <a:ea typeface="+mn-ea"/>
                <a:cs typeface="Arial" charset="0"/>
              </a:rPr>
              <a:t> </a:t>
            </a:r>
            <a:endParaRPr kumimoji="0" lang="sr-Latn-CS" sz="15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MINISTRIA E INFRASTRUKTURES DHE ENERGJISE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latin typeface="Calibri"/>
                <a:cs typeface="Arial" charset="0"/>
              </a:rPr>
              <a:t>AUTORITETI RRUGOR SHQIPTAR</a:t>
            </a:r>
            <a:endParaRPr lang="en-US" sz="1600" dirty="0">
              <a:cs typeface="Arial" charset="0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976F13E4-7FDE-63F3-451D-BDBAFFB3C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3700" y="3190797"/>
            <a:ext cx="632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1" u="sng" strike="noStrike" kern="1200" cap="none" spc="0" normalizeH="0" baseline="0" noProof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Projektvendimi</a:t>
            </a:r>
            <a:r>
              <a:rPr kumimoji="0" lang="en-GB" sz="3200" b="1" i="1" u="sng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 “Per </a:t>
            </a:r>
            <a:r>
              <a:rPr kumimoji="0" lang="en-GB" sz="3200" b="1" i="1" u="sng" strike="noStrike" kern="1200" cap="none" spc="0" normalizeH="0" baseline="0" noProof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nje</a:t>
            </a:r>
            <a:r>
              <a:rPr kumimoji="0" lang="en-GB" sz="3200" b="1" i="1" u="sng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en-GB" sz="3200" b="1" i="1" u="sng" strike="noStrike" kern="1200" cap="none" spc="0" normalizeH="0" baseline="0" noProof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ndryshim</a:t>
            </a:r>
            <a:r>
              <a:rPr kumimoji="0" lang="en-GB" sz="3200" b="1" i="1" u="sng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 ne VKM Nr. 600, date 13.10.2021 “Per </a:t>
            </a:r>
            <a:r>
              <a:rPr kumimoji="0" lang="en-GB" sz="3200" b="1" i="1" u="sng" strike="noStrike" kern="1200" cap="none" spc="0" normalizeH="0" baseline="0" noProof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pronesine</a:t>
            </a:r>
            <a:r>
              <a:rPr kumimoji="0" lang="en-GB" sz="3200" b="1" i="1" u="sng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 e </a:t>
            </a:r>
            <a:r>
              <a:rPr kumimoji="0" lang="en-GB" sz="3200" b="1" i="1" u="sng" strike="noStrike" kern="1200" cap="none" spc="0" normalizeH="0" baseline="0" noProof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rrugeve</a:t>
            </a:r>
            <a:r>
              <a:rPr kumimoji="0" lang="en-GB" sz="3200" b="1" i="1" u="sng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en-GB" sz="3200" b="1" i="1" u="sng" strike="noStrike" kern="1200" cap="none" spc="0" normalizeH="0" baseline="0" noProof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shteterore</a:t>
            </a:r>
            <a:r>
              <a:rPr kumimoji="0" lang="en-GB" sz="3200" b="1" i="1" u="sng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en-GB" sz="3200" b="1" i="1" u="sng" strike="noStrike" kern="1200" cap="none" spc="0" normalizeH="0" baseline="0" noProof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dhe</a:t>
            </a:r>
            <a:r>
              <a:rPr kumimoji="0" lang="en-GB" sz="3200" b="1" i="1" u="sng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en-GB" sz="3200" b="1" i="1" u="sng" strike="noStrike" kern="1200" cap="none" spc="0" normalizeH="0" baseline="0" noProof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kalimet</a:t>
            </a:r>
            <a:r>
              <a:rPr kumimoji="0" lang="en-GB" sz="3200" b="1" i="1" u="sng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 e </a:t>
            </a:r>
            <a:r>
              <a:rPr kumimoji="0" lang="en-GB" sz="3200" b="1" i="1" u="sng" strike="noStrike" kern="1200" cap="none" spc="0" normalizeH="0" baseline="0" noProof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pronesise</a:t>
            </a:r>
            <a:r>
              <a:rPr kumimoji="0" lang="en-GB" sz="3200" b="1" i="1" u="sng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en-GB" sz="3200" b="1" i="1" u="sng" strike="noStrike" kern="1200" cap="none" spc="0" normalizeH="0" baseline="0" noProof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ndermjet</a:t>
            </a:r>
            <a:r>
              <a:rPr kumimoji="0" lang="en-GB" sz="3200" b="1" i="1" u="sng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en-GB" sz="3200" b="1" i="1" u="sng" strike="noStrike" kern="1200" cap="none" spc="0" normalizeH="0" baseline="0" noProof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enteve</a:t>
            </a:r>
            <a:r>
              <a:rPr kumimoji="0" lang="en-GB" sz="3200" b="1" i="1" u="sng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en-GB" sz="3200" b="1" i="1" u="sng" strike="noStrike" kern="1200" cap="none" spc="0" normalizeH="0" baseline="0" noProof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pronare</a:t>
            </a:r>
            <a:r>
              <a:rPr kumimoji="0" lang="en-GB" sz="3200" b="1" i="1" u="sng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en-GB" sz="3200" b="1" i="1" u="sng" strike="noStrike" kern="1200" cap="none" spc="0" normalizeH="0" baseline="0" noProof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te</a:t>
            </a:r>
            <a:r>
              <a:rPr kumimoji="0" lang="en-GB" sz="3200" b="1" i="1" u="sng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en-GB" sz="3200" b="1" i="1" u="sng" strike="noStrike" kern="1200" cap="none" spc="0" normalizeH="0" baseline="0" noProof="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rrugeve</a:t>
            </a:r>
            <a:r>
              <a:rPr kumimoji="0" lang="en-GB" sz="3200" b="1" i="1" u="sng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””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PRE</a:t>
            </a:r>
            <a:r>
              <a:rPr lang="en-GB" sz="3200" dirty="0">
                <a:solidFill>
                  <a:srgbClr val="C00000"/>
                </a:solidFill>
                <a:latin typeface="Calibri"/>
                <a:cs typeface="Arial" charset="0"/>
              </a:rPr>
              <a:t>ZANTIM</a:t>
            </a:r>
            <a:endParaRPr kumimoji="0" lang="hr-HR" sz="320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346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941310-B8C4-3E75-4326-6DD5C319FC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28D175B5-6C98-3FEB-0FCD-0E439437F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811" y="1440842"/>
            <a:ext cx="10515600" cy="735587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V. </a:t>
            </a:r>
            <a:r>
              <a:rPr lang="en-GB" sz="28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GB" sz="2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fundit</a:t>
            </a:r>
            <a:endParaRPr lang="x-none" sz="2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2180E7C-4AE1-BEE1-C4D9-3229126159AA}"/>
              </a:ext>
            </a:extLst>
          </p:cNvPr>
          <p:cNvCxnSpPr/>
          <p:nvPr/>
        </p:nvCxnSpPr>
        <p:spPr>
          <a:xfrm>
            <a:off x="1524000" y="116666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2D8F71B-CB7C-9BFA-6FA3-0B17D7A3067F}"/>
              </a:ext>
            </a:extLst>
          </p:cNvPr>
          <p:cNvGrpSpPr/>
          <p:nvPr/>
        </p:nvGrpSpPr>
        <p:grpSpPr>
          <a:xfrm>
            <a:off x="1524000" y="170279"/>
            <a:ext cx="9144000" cy="1158230"/>
            <a:chOff x="0" y="170279"/>
            <a:chExt cx="9144000" cy="115823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97322A1-6008-5048-5591-D776B55DD794}"/>
                </a:ext>
              </a:extLst>
            </p:cNvPr>
            <p:cNvCxnSpPr/>
            <p:nvPr/>
          </p:nvCxnSpPr>
          <p:spPr>
            <a:xfrm>
              <a:off x="0" y="1198905"/>
              <a:ext cx="9144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A39E8ECC-114A-72B6-2A74-8BC135E25469}"/>
                </a:ext>
              </a:extLst>
            </p:cNvPr>
            <p:cNvGrpSpPr/>
            <p:nvPr/>
          </p:nvGrpSpPr>
          <p:grpSpPr>
            <a:xfrm>
              <a:off x="3108557" y="170279"/>
              <a:ext cx="2804564" cy="1158230"/>
              <a:chOff x="3108556" y="-56710"/>
              <a:chExt cx="3074529" cy="1274253"/>
            </a:xfrm>
            <a:solidFill>
              <a:schemeClr val="bg1"/>
            </a:solidFill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242B31F-8547-6962-526F-8A2082B5C650}"/>
                  </a:ext>
                </a:extLst>
              </p:cNvPr>
              <p:cNvSpPr/>
              <p:nvPr/>
            </p:nvSpPr>
            <p:spPr>
              <a:xfrm>
                <a:off x="3108556" y="946657"/>
                <a:ext cx="3074529" cy="270886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W" sz="1000" b="1" i="0" u="none" strike="noStrike" kern="1200" cap="none" spc="30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charset="0"/>
                  </a:rPr>
                  <a:t>REPUBLIC OF ALBANIA</a:t>
                </a: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936933A4-AEE5-23C3-16AC-F9D499D1EFC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8251"/>
              <a:stretch/>
            </p:blipFill>
            <p:spPr>
              <a:xfrm>
                <a:off x="3665669" y="-56710"/>
                <a:ext cx="1812662" cy="1043096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13A284C-2346-D93E-E237-8BB36EBF1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860" y="2272860"/>
            <a:ext cx="9119086" cy="3885457"/>
          </a:xfrm>
        </p:spPr>
        <p:txBody>
          <a:bodyPr>
            <a:normAutofit fontScale="85000" lnSpcReduction="20000"/>
          </a:bodyPr>
          <a:lstStyle/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Rrugët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që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nuk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janë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pjesë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këtij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inventari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u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përkasin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organeve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pushtetit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vendor,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sipas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shtrirjes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territoriale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Transferimi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inventarit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rrugëve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midis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enteve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pronare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bëhet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pas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përfundimit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kontratave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fuqi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investimeve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dhe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mirëmbajtjes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.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lvl="1" indent="0" algn="just">
              <a:lnSpc>
                <a:spcPct val="150000"/>
              </a:lnSpc>
              <a:buNone/>
            </a:pPr>
            <a:r>
              <a:rPr lang="en-US" sz="1900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endParaRPr lang="en-US" sz="21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873508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D9332F-AA32-B249-90FF-DA7B721C8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812" y="3237757"/>
            <a:ext cx="8918349" cy="1034383"/>
          </a:xfrm>
        </p:spPr>
        <p:txBody>
          <a:bodyPr>
            <a:normAutofit/>
          </a:bodyPr>
          <a:lstStyle/>
          <a:p>
            <a:pPr marL="108242" lvl="0" algn="ctr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60000"/>
            </a:pPr>
            <a:r>
              <a:rPr lang="en-US" sz="2000" kern="0" dirty="0" err="1">
                <a:solidFill>
                  <a:srgbClr val="DADAD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Ministria</a:t>
            </a:r>
            <a:r>
              <a:rPr lang="en-US" sz="2000" kern="0" dirty="0">
                <a:solidFill>
                  <a:srgbClr val="DADAD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000" kern="0" dirty="0" err="1">
                <a:solidFill>
                  <a:srgbClr val="DADAD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Infrastruktures</a:t>
            </a:r>
            <a:r>
              <a:rPr lang="en-US" sz="2000" kern="0" dirty="0">
                <a:solidFill>
                  <a:srgbClr val="DADAD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kern="0" dirty="0" err="1">
                <a:solidFill>
                  <a:srgbClr val="DADAD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dhe</a:t>
            </a:r>
            <a:r>
              <a:rPr lang="en-US" sz="2000" kern="0" dirty="0">
                <a:solidFill>
                  <a:srgbClr val="DADAD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kern="0" dirty="0" err="1">
                <a:solidFill>
                  <a:srgbClr val="DADAD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Energjise</a:t>
            </a:r>
            <a:endParaRPr lang="en-US" sz="2000" kern="0" dirty="0">
              <a:solidFill>
                <a:srgbClr val="DADADA">
                  <a:lumMod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242" lvl="0" algn="ctr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60000"/>
            </a:pPr>
            <a:r>
              <a:rPr lang="en-US" sz="2000" kern="0" dirty="0" err="1">
                <a:solidFill>
                  <a:srgbClr val="DADAD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Autoriteti</a:t>
            </a:r>
            <a:r>
              <a:rPr lang="en-US" sz="2000" kern="0" dirty="0">
                <a:solidFill>
                  <a:srgbClr val="DADAD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kern="0" dirty="0" err="1">
                <a:solidFill>
                  <a:srgbClr val="DADAD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Rrugor</a:t>
            </a:r>
            <a:r>
              <a:rPr lang="en-US" sz="2000" kern="0" dirty="0">
                <a:solidFill>
                  <a:srgbClr val="DADAD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kern="0" dirty="0" err="1">
                <a:solidFill>
                  <a:srgbClr val="DADAD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Shqiptar</a:t>
            </a:r>
            <a:endParaRPr lang="x-non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B329C0-9B94-3BDA-3E55-0B0F96FDC8A1}"/>
              </a:ext>
            </a:extLst>
          </p:cNvPr>
          <p:cNvSpPr txBox="1"/>
          <p:nvPr/>
        </p:nvSpPr>
        <p:spPr>
          <a:xfrm>
            <a:off x="3206155" y="4761495"/>
            <a:ext cx="58316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Ju </a:t>
            </a:r>
            <a:r>
              <a:rPr lang="en-US" sz="3200" dirty="0" err="1">
                <a:solidFill>
                  <a:srgbClr val="C0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faleminderit</a:t>
            </a: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per </a:t>
            </a:r>
            <a:r>
              <a:rPr lang="en-US" sz="3200" dirty="0" err="1">
                <a:solidFill>
                  <a:srgbClr val="C0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vemendjen</a:t>
            </a:r>
            <a:r>
              <a:rPr lang="sr-Latn-CS" sz="3200" dirty="0">
                <a:solidFill>
                  <a:srgbClr val="C0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!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124562D-AF9A-3667-9DAC-898FD8D49895}"/>
              </a:ext>
            </a:extLst>
          </p:cNvPr>
          <p:cNvCxnSpPr/>
          <p:nvPr/>
        </p:nvCxnSpPr>
        <p:spPr>
          <a:xfrm>
            <a:off x="1524000" y="25713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2068B5D-4225-B0C6-A141-1AAD5D886238}"/>
              </a:ext>
            </a:extLst>
          </p:cNvPr>
          <p:cNvGrpSpPr/>
          <p:nvPr/>
        </p:nvGrpSpPr>
        <p:grpSpPr>
          <a:xfrm>
            <a:off x="1519987" y="959280"/>
            <a:ext cx="9144000" cy="2281364"/>
            <a:chOff x="0" y="-309198"/>
            <a:chExt cx="9144000" cy="2281364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51036E4-511C-17BE-9EE0-348C22D2C08B}"/>
                </a:ext>
              </a:extLst>
            </p:cNvPr>
            <p:cNvCxnSpPr/>
            <p:nvPr/>
          </p:nvCxnSpPr>
          <p:spPr>
            <a:xfrm>
              <a:off x="0" y="1341224"/>
              <a:ext cx="9144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F2037D7-8C8C-BAE1-C653-42434803990C}"/>
                </a:ext>
              </a:extLst>
            </p:cNvPr>
            <p:cNvGrpSpPr/>
            <p:nvPr/>
          </p:nvGrpSpPr>
          <p:grpSpPr>
            <a:xfrm>
              <a:off x="2671486" y="-309198"/>
              <a:ext cx="3860989" cy="2281364"/>
              <a:chOff x="2629413" y="-584218"/>
              <a:chExt cx="4232644" cy="2509894"/>
            </a:xfrm>
            <a:solidFill>
              <a:schemeClr val="bg1"/>
            </a:solidFill>
          </p:grpSpPr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80A71C02-203F-A8E7-5E9F-042E8BEFDE5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8251"/>
              <a:stretch/>
            </p:blipFill>
            <p:spPr>
              <a:xfrm>
                <a:off x="3324993" y="-584218"/>
                <a:ext cx="2641762" cy="1520197"/>
              </a:xfrm>
              <a:prstGeom prst="rect">
                <a:avLst/>
              </a:prstGeom>
              <a:grpFill/>
            </p:spPr>
          </p:pic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C2BB08-386A-95D8-9916-6429B5DD571A}"/>
                  </a:ext>
                </a:extLst>
              </p:cNvPr>
              <p:cNvSpPr/>
              <p:nvPr/>
            </p:nvSpPr>
            <p:spPr>
              <a:xfrm>
                <a:off x="2629413" y="1011436"/>
                <a:ext cx="4232644" cy="91424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W" sz="2400" b="1" i="0" strike="noStrike" kern="1200" cap="none" spc="30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REPUBLIKA E </a:t>
                </a:r>
                <a:r>
                  <a:rPr lang="en-ZW" sz="2400" b="1" spc="3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SHQIPERISE</a:t>
                </a:r>
                <a:endParaRPr kumimoji="0" lang="en-GB" sz="2400" b="0" i="0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4089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1A1747FD-781C-5394-D667-901654A57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811" y="1440842"/>
            <a:ext cx="10515600" cy="735587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Qellimi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I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projektaktit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dhe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baza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ligjore</a:t>
            </a:r>
            <a:endParaRPr lang="x-none" sz="2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488B337-295C-18AE-B9D0-A8559098DD34}"/>
              </a:ext>
            </a:extLst>
          </p:cNvPr>
          <p:cNvCxnSpPr/>
          <p:nvPr/>
        </p:nvCxnSpPr>
        <p:spPr>
          <a:xfrm>
            <a:off x="1524000" y="116666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08706C1-F15C-E2F0-89E1-D1CA4283897B}"/>
              </a:ext>
            </a:extLst>
          </p:cNvPr>
          <p:cNvGrpSpPr/>
          <p:nvPr/>
        </p:nvGrpSpPr>
        <p:grpSpPr>
          <a:xfrm>
            <a:off x="1524000" y="170279"/>
            <a:ext cx="9144000" cy="1158230"/>
            <a:chOff x="0" y="170279"/>
            <a:chExt cx="9144000" cy="115823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F2ED8CE-029F-F2F5-4618-8EFEA31EC694}"/>
                </a:ext>
              </a:extLst>
            </p:cNvPr>
            <p:cNvCxnSpPr/>
            <p:nvPr/>
          </p:nvCxnSpPr>
          <p:spPr>
            <a:xfrm>
              <a:off x="0" y="1198905"/>
              <a:ext cx="9144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2DC6A2D-912C-0B6A-B6F5-FD1319C02196}"/>
                </a:ext>
              </a:extLst>
            </p:cNvPr>
            <p:cNvGrpSpPr/>
            <p:nvPr/>
          </p:nvGrpSpPr>
          <p:grpSpPr>
            <a:xfrm>
              <a:off x="3108557" y="170279"/>
              <a:ext cx="2804564" cy="1158230"/>
              <a:chOff x="3108556" y="-56710"/>
              <a:chExt cx="3074529" cy="1274253"/>
            </a:xfrm>
            <a:solidFill>
              <a:schemeClr val="bg1"/>
            </a:solidFill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8EB1282-FCFD-45F3-2CA2-9BEB8752E44B}"/>
                  </a:ext>
                </a:extLst>
              </p:cNvPr>
              <p:cNvSpPr/>
              <p:nvPr/>
            </p:nvSpPr>
            <p:spPr>
              <a:xfrm>
                <a:off x="3108556" y="946657"/>
                <a:ext cx="3074529" cy="270886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W" sz="1000" b="1" i="0" u="none" strike="noStrike" kern="1200" cap="none" spc="30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charset="0"/>
                  </a:rPr>
                  <a:t>REPUBLIC OF ALBANIA</a:t>
                </a: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313A3A7D-18CF-89A7-8775-1C1460FDCFD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8251"/>
              <a:stretch/>
            </p:blipFill>
            <p:spPr>
              <a:xfrm>
                <a:off x="3665669" y="-56710"/>
                <a:ext cx="1812662" cy="1043096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4834B8-FB45-4548-8564-ED3177F29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860" y="2272860"/>
            <a:ext cx="9119086" cy="3885457"/>
          </a:xfrm>
        </p:spPr>
        <p:txBody>
          <a:bodyPr>
            <a:normAutofit/>
          </a:bodyPr>
          <a:lstStyle/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VKM Nr. 600,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datë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13.10.2021 “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Për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pronësinë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rrugëve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shtetërore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dhe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kalimet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pronësisë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ndërmjet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enteve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pronarë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të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rrugëve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”.</a:t>
            </a:r>
          </a:p>
          <a:p>
            <a:pPr marL="0" marR="0" lvl="1" indent="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4572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9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Për</a:t>
            </a:r>
            <a:r>
              <a:rPr lang="en-US" sz="1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9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nje</a:t>
            </a:r>
            <a:r>
              <a:rPr lang="en-US" sz="1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9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ndryshim</a:t>
            </a:r>
            <a:r>
              <a:rPr lang="en-US" sz="1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ne VKM Nr. 600, </a:t>
            </a:r>
            <a:r>
              <a:rPr lang="en-US" sz="19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datë</a:t>
            </a:r>
            <a:r>
              <a:rPr lang="en-US" sz="1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13.10.2021 “</a:t>
            </a:r>
            <a:r>
              <a:rPr lang="en-US" sz="19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Për</a:t>
            </a:r>
            <a:r>
              <a:rPr lang="en-US" sz="1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9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pronësinë</a:t>
            </a:r>
            <a:r>
              <a:rPr lang="en-US" sz="1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lang="en-US" sz="19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rrugëve</a:t>
            </a:r>
            <a:r>
              <a:rPr lang="en-US" sz="1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9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shtetërore</a:t>
            </a:r>
            <a:r>
              <a:rPr lang="en-US" sz="1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9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dhe</a:t>
            </a:r>
            <a:r>
              <a:rPr lang="en-US" sz="1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9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kalimet</a:t>
            </a:r>
            <a:r>
              <a:rPr lang="en-US" sz="1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lang="en-US" sz="19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pronësisë</a:t>
            </a:r>
            <a:r>
              <a:rPr lang="en-US" sz="1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9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ndërmjet</a:t>
            </a:r>
            <a:r>
              <a:rPr lang="en-US" sz="1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9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enteve</a:t>
            </a:r>
            <a:r>
              <a:rPr lang="en-US" sz="1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9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pronarë</a:t>
            </a:r>
            <a:r>
              <a:rPr lang="en-US" sz="1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9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të</a:t>
            </a:r>
            <a:r>
              <a:rPr lang="en-US" sz="1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9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rrugëve</a:t>
            </a:r>
            <a:r>
              <a:rPr lang="en-US" sz="1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”.</a:t>
            </a:r>
          </a:p>
          <a:p>
            <a:pPr marL="0" lvl="1" indent="0" algn="just">
              <a:lnSpc>
                <a:spcPct val="150000"/>
              </a:lnSpc>
              <a:buNone/>
            </a:pPr>
            <a:r>
              <a:rPr lang="en-US" sz="1900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endParaRPr lang="en-US" sz="21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42516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1A1747FD-781C-5394-D667-901654A57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811" y="1440842"/>
            <a:ext cx="10515600" cy="735587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 </a:t>
            </a:r>
            <a:r>
              <a:rPr lang="en-GB" sz="28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Kriteret</a:t>
            </a:r>
            <a:r>
              <a:rPr lang="en-GB" sz="2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x-none" sz="2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488B337-295C-18AE-B9D0-A8559098DD34}"/>
              </a:ext>
            </a:extLst>
          </p:cNvPr>
          <p:cNvCxnSpPr/>
          <p:nvPr/>
        </p:nvCxnSpPr>
        <p:spPr>
          <a:xfrm>
            <a:off x="1524000" y="116666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08706C1-F15C-E2F0-89E1-D1CA4283897B}"/>
              </a:ext>
            </a:extLst>
          </p:cNvPr>
          <p:cNvGrpSpPr/>
          <p:nvPr/>
        </p:nvGrpSpPr>
        <p:grpSpPr>
          <a:xfrm>
            <a:off x="1524000" y="170279"/>
            <a:ext cx="9144000" cy="1158230"/>
            <a:chOff x="0" y="170279"/>
            <a:chExt cx="9144000" cy="115823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F2ED8CE-029F-F2F5-4618-8EFEA31EC694}"/>
                </a:ext>
              </a:extLst>
            </p:cNvPr>
            <p:cNvCxnSpPr/>
            <p:nvPr/>
          </p:nvCxnSpPr>
          <p:spPr>
            <a:xfrm>
              <a:off x="0" y="1198905"/>
              <a:ext cx="9144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2DC6A2D-912C-0B6A-B6F5-FD1319C02196}"/>
                </a:ext>
              </a:extLst>
            </p:cNvPr>
            <p:cNvGrpSpPr/>
            <p:nvPr/>
          </p:nvGrpSpPr>
          <p:grpSpPr>
            <a:xfrm>
              <a:off x="3108557" y="170279"/>
              <a:ext cx="2804564" cy="1158230"/>
              <a:chOff x="3108556" y="-56710"/>
              <a:chExt cx="3074529" cy="1274253"/>
            </a:xfrm>
            <a:solidFill>
              <a:schemeClr val="bg1"/>
            </a:solidFill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8EB1282-FCFD-45F3-2CA2-9BEB8752E44B}"/>
                  </a:ext>
                </a:extLst>
              </p:cNvPr>
              <p:cNvSpPr/>
              <p:nvPr/>
            </p:nvSpPr>
            <p:spPr>
              <a:xfrm>
                <a:off x="3108556" y="946657"/>
                <a:ext cx="3074529" cy="270886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W" sz="1000" b="1" i="0" u="none" strike="noStrike" kern="1200" cap="none" spc="30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charset="0"/>
                  </a:rPr>
                  <a:t>REPUBLIC OF ALBANIA</a:t>
                </a: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313A3A7D-18CF-89A7-8775-1C1460FDCFD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8251"/>
              <a:stretch/>
            </p:blipFill>
            <p:spPr>
              <a:xfrm>
                <a:off x="3665669" y="-56710"/>
                <a:ext cx="1812662" cy="1043096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4834B8-FB45-4548-8564-ED3177F29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860" y="2272860"/>
            <a:ext cx="9119086" cy="3885457"/>
          </a:xfrm>
        </p:spPr>
        <p:txBody>
          <a:bodyPr>
            <a:normAutofit/>
          </a:bodyPr>
          <a:lstStyle/>
          <a:p>
            <a:pPr marR="0" lvl="1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Kodi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I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Republikes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se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Shqiperise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klasifikon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shteterore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:</a:t>
            </a:r>
          </a:p>
          <a:p>
            <a:pPr marR="0" lvl="1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Drejtimet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kryesore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te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trafikut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kombetar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</a:p>
          <a:p>
            <a:pPr marR="0" lvl="1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Lidhja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rrjetit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kombetar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me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rrjetin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shteteve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kufitare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</a:p>
          <a:p>
            <a:pPr marR="0" lvl="1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Lidhjet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drejtperdrejta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ndermjet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rrugeve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shteterore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</a:p>
          <a:p>
            <a:pPr marR="0" lvl="1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Lidhjet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midis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bashkive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qendrore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te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qarqeve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</a:p>
          <a:p>
            <a:pPr marR="0" lvl="1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Lidhjet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rrjetit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rrugor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me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portet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detare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aeroportet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qendra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turistike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industrial apo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kulturore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</a:p>
          <a:p>
            <a:pPr marR="0" lvl="1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Rruget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me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interes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te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vecante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ekonomik</a:t>
            </a:r>
            <a:r>
              <a:rPr lang="en-US" sz="1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;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14400" lvl="2" indent="0" algn="just">
              <a:lnSpc>
                <a:spcPct val="150000"/>
              </a:lnSpc>
              <a:buNone/>
            </a:pPr>
            <a:endParaRPr lang="en-US" sz="18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14400" lvl="2" indent="0" algn="just">
              <a:lnSpc>
                <a:spcPct val="150000"/>
              </a:lnSpc>
              <a:buNone/>
            </a:pPr>
            <a:endParaRPr lang="en-US" sz="18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730037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1C8D27-2428-C2B0-D093-5F283C6E0E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06F57EE-8164-4D45-C51D-4467C6E25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811" y="1440842"/>
            <a:ext cx="10515600" cy="735587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III.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Ndryshimi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nga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inventari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ekzistues</a:t>
            </a:r>
            <a:endParaRPr lang="x-none" sz="2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414654B-5A1A-530D-BB1C-3CFCCD709638}"/>
              </a:ext>
            </a:extLst>
          </p:cNvPr>
          <p:cNvCxnSpPr/>
          <p:nvPr/>
        </p:nvCxnSpPr>
        <p:spPr>
          <a:xfrm>
            <a:off x="1524000" y="116666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9E8AB18-FCA3-EBB6-F7A2-7552D49ED5D7}"/>
              </a:ext>
            </a:extLst>
          </p:cNvPr>
          <p:cNvGrpSpPr/>
          <p:nvPr/>
        </p:nvGrpSpPr>
        <p:grpSpPr>
          <a:xfrm>
            <a:off x="1524000" y="170279"/>
            <a:ext cx="9144000" cy="1158230"/>
            <a:chOff x="0" y="170279"/>
            <a:chExt cx="9144000" cy="115823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4AC632B-7C9D-FF5D-A25E-27EC8DB54620}"/>
                </a:ext>
              </a:extLst>
            </p:cNvPr>
            <p:cNvCxnSpPr/>
            <p:nvPr/>
          </p:nvCxnSpPr>
          <p:spPr>
            <a:xfrm>
              <a:off x="0" y="1198905"/>
              <a:ext cx="9144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4562E4A-4591-2360-0974-F9DB8680A39B}"/>
                </a:ext>
              </a:extLst>
            </p:cNvPr>
            <p:cNvGrpSpPr/>
            <p:nvPr/>
          </p:nvGrpSpPr>
          <p:grpSpPr>
            <a:xfrm>
              <a:off x="3108557" y="170279"/>
              <a:ext cx="2804564" cy="1158230"/>
              <a:chOff x="3108556" y="-56710"/>
              <a:chExt cx="3074529" cy="1274253"/>
            </a:xfrm>
            <a:solidFill>
              <a:schemeClr val="bg1"/>
            </a:solidFill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85ACF52-5C4F-2976-943B-3EA090BEADEF}"/>
                  </a:ext>
                </a:extLst>
              </p:cNvPr>
              <p:cNvSpPr/>
              <p:nvPr/>
            </p:nvSpPr>
            <p:spPr>
              <a:xfrm>
                <a:off x="3108556" y="946657"/>
                <a:ext cx="3074529" cy="270886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W" sz="1000" b="1" i="0" u="none" strike="noStrike" kern="1200" cap="none" spc="30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charset="0"/>
                  </a:rPr>
                  <a:t>REPUBLIC OF ALBANIA</a:t>
                </a: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A6A799D7-FB92-0C00-E26A-9B8B0C79736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8251"/>
              <a:stretch/>
            </p:blipFill>
            <p:spPr>
              <a:xfrm>
                <a:off x="3665669" y="-56710"/>
                <a:ext cx="1812662" cy="1043096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875CB5B-5B85-0C64-1435-A3B337481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860" y="2272860"/>
            <a:ext cx="9119086" cy="3885457"/>
          </a:xfrm>
        </p:spPr>
        <p:txBody>
          <a:bodyPr>
            <a:normAutofit/>
          </a:bodyPr>
          <a:lstStyle/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Ndertimet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rrugeve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pas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hyrjes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9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ne </a:t>
            </a:r>
            <a:r>
              <a:rPr lang="en-US" sz="19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fuqi</a:t>
            </a:r>
            <a:r>
              <a:rPr lang="en-US" sz="19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900" dirty="0" err="1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te</a:t>
            </a:r>
            <a:r>
              <a:rPr lang="en-US" sz="19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VKM Nr. 600,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datë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13.10.2021 “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Për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pronësinë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rrugëve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shtetërore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dhe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kalimet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pronësisë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ndërmjet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enteve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pronarë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të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rrugëve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”.  </a:t>
            </a:r>
          </a:p>
          <a:p>
            <a:pPr marL="0" marR="0" lvl="1" indent="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4572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9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Kerkesa</a:t>
            </a:r>
            <a:r>
              <a:rPr lang="en-US" sz="1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9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nga</a:t>
            </a:r>
            <a:r>
              <a:rPr lang="en-US" sz="1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9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disa</a:t>
            </a:r>
            <a:r>
              <a:rPr lang="en-US" sz="1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9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bashki</a:t>
            </a:r>
            <a:r>
              <a:rPr lang="en-US" sz="1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</a:p>
          <a:p>
            <a:pPr marL="0" lvl="1" indent="0" algn="just">
              <a:lnSpc>
                <a:spcPct val="150000"/>
              </a:lnSpc>
              <a:buNone/>
            </a:pPr>
            <a:r>
              <a:rPr lang="en-US" sz="1900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endParaRPr lang="en-US" sz="21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32396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14A3B7-DA2E-A4DF-90DD-222290050F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07C6546-F7DD-85F0-DD07-D2EEE872E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811" y="1440842"/>
            <a:ext cx="10515600" cy="735587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IV.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Segmente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rrugore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qe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hyjne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ne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inventarin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shteteror</a:t>
            </a:r>
            <a:endParaRPr lang="x-none" sz="2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0233AE3-ECF2-94E5-6DEE-BEA45F1EC4C1}"/>
              </a:ext>
            </a:extLst>
          </p:cNvPr>
          <p:cNvCxnSpPr/>
          <p:nvPr/>
        </p:nvCxnSpPr>
        <p:spPr>
          <a:xfrm>
            <a:off x="1524000" y="116666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C17347B-B363-DB76-7507-22E04A202CD4}"/>
              </a:ext>
            </a:extLst>
          </p:cNvPr>
          <p:cNvGrpSpPr/>
          <p:nvPr/>
        </p:nvGrpSpPr>
        <p:grpSpPr>
          <a:xfrm>
            <a:off x="1524000" y="170279"/>
            <a:ext cx="9144000" cy="1158230"/>
            <a:chOff x="0" y="170279"/>
            <a:chExt cx="9144000" cy="115823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4F50505-3305-55FF-C723-6E4BDDE10A1B}"/>
                </a:ext>
              </a:extLst>
            </p:cNvPr>
            <p:cNvCxnSpPr/>
            <p:nvPr/>
          </p:nvCxnSpPr>
          <p:spPr>
            <a:xfrm>
              <a:off x="0" y="1198905"/>
              <a:ext cx="9144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136B129-394E-D8A9-3CF4-39FB6339993E}"/>
                </a:ext>
              </a:extLst>
            </p:cNvPr>
            <p:cNvGrpSpPr/>
            <p:nvPr/>
          </p:nvGrpSpPr>
          <p:grpSpPr>
            <a:xfrm>
              <a:off x="3108557" y="170279"/>
              <a:ext cx="2804564" cy="1158230"/>
              <a:chOff x="3108556" y="-56710"/>
              <a:chExt cx="3074529" cy="1274253"/>
            </a:xfrm>
            <a:solidFill>
              <a:schemeClr val="bg1"/>
            </a:solidFill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61702BF-0FB1-E391-5F26-C6EA13282922}"/>
                  </a:ext>
                </a:extLst>
              </p:cNvPr>
              <p:cNvSpPr/>
              <p:nvPr/>
            </p:nvSpPr>
            <p:spPr>
              <a:xfrm>
                <a:off x="3108556" y="946657"/>
                <a:ext cx="3074529" cy="270886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W" sz="1000" b="1" i="0" u="none" strike="noStrike" kern="1200" cap="none" spc="30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charset="0"/>
                  </a:rPr>
                  <a:t>REPUBLIC OF ALBANIA</a:t>
                </a: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1E50626F-92F7-0211-578E-30365C9D5C4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8251"/>
              <a:stretch/>
            </p:blipFill>
            <p:spPr>
              <a:xfrm>
                <a:off x="3665669" y="-56710"/>
                <a:ext cx="1812662" cy="1043096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851141F-7F91-0CF6-80E5-302F47516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860" y="2272860"/>
            <a:ext cx="9119086" cy="3885457"/>
          </a:xfrm>
        </p:spPr>
        <p:txBody>
          <a:bodyPr>
            <a:normAutofit fontScale="55000" lnSpcReduction="20000"/>
          </a:bodyPr>
          <a:lstStyle/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Anashkalimi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perëndimor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Shkodrës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Rruga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Baks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–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Rrjoll</a:t>
            </a:r>
            <a:r>
              <a:rPr lang="en-US" sz="3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it-IT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Ura e Cerenecit  – Sebisht (Borovë);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Kthesa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Lapidarit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–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Rrëshen</a:t>
            </a:r>
            <a:r>
              <a:rPr lang="en-US" sz="3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it-IT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Unaza e Poshtme e Burrelit;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Rruga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Hekurudha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–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Vore</a:t>
            </a:r>
            <a:r>
              <a:rPr lang="en-US" sz="3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marR="0" lvl="1" indent="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lvl="1" indent="0" algn="just">
              <a:lnSpc>
                <a:spcPct val="150000"/>
              </a:lnSpc>
              <a:buNone/>
            </a:pPr>
            <a:r>
              <a:rPr lang="en-US" sz="1900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endParaRPr lang="en-US" sz="21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742225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D3B297-9359-D9CE-33B7-EA4364A7D9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5794EE2-20B2-25A7-53A3-7F4C60093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811" y="1440842"/>
            <a:ext cx="10515600" cy="735587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IV.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Segmente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rrugore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qe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hyjne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ne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inventarin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shteteror</a:t>
            </a:r>
            <a:endParaRPr lang="x-none" sz="2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04BB2EF-AF36-3EAF-5773-C2E4808B2492}"/>
              </a:ext>
            </a:extLst>
          </p:cNvPr>
          <p:cNvCxnSpPr/>
          <p:nvPr/>
        </p:nvCxnSpPr>
        <p:spPr>
          <a:xfrm>
            <a:off x="1524000" y="116666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3843705-8160-F7A2-BDCA-01F6B149EC5F}"/>
              </a:ext>
            </a:extLst>
          </p:cNvPr>
          <p:cNvGrpSpPr/>
          <p:nvPr/>
        </p:nvGrpSpPr>
        <p:grpSpPr>
          <a:xfrm>
            <a:off x="1524000" y="170279"/>
            <a:ext cx="9144000" cy="1158230"/>
            <a:chOff x="0" y="170279"/>
            <a:chExt cx="9144000" cy="115823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BDEB9A8-4561-E6BC-4018-C9F951C35C8B}"/>
                </a:ext>
              </a:extLst>
            </p:cNvPr>
            <p:cNvCxnSpPr/>
            <p:nvPr/>
          </p:nvCxnSpPr>
          <p:spPr>
            <a:xfrm>
              <a:off x="0" y="1198905"/>
              <a:ext cx="9144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B51FCBE-1958-BB12-DE72-476117F241A5}"/>
                </a:ext>
              </a:extLst>
            </p:cNvPr>
            <p:cNvGrpSpPr/>
            <p:nvPr/>
          </p:nvGrpSpPr>
          <p:grpSpPr>
            <a:xfrm>
              <a:off x="3108557" y="170279"/>
              <a:ext cx="2804564" cy="1158230"/>
              <a:chOff x="3108556" y="-56710"/>
              <a:chExt cx="3074529" cy="1274253"/>
            </a:xfrm>
            <a:solidFill>
              <a:schemeClr val="bg1"/>
            </a:solidFill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2E0F74B-CF86-D1E3-FE4D-4F25A482CBEA}"/>
                  </a:ext>
                </a:extLst>
              </p:cNvPr>
              <p:cNvSpPr/>
              <p:nvPr/>
            </p:nvSpPr>
            <p:spPr>
              <a:xfrm>
                <a:off x="3108556" y="946657"/>
                <a:ext cx="3074529" cy="270886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W" sz="1000" b="1" i="0" u="none" strike="noStrike" kern="1200" cap="none" spc="30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charset="0"/>
                  </a:rPr>
                  <a:t>REPUBLIC OF ALBANIA</a:t>
                </a: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EB356684-81CA-2484-4507-A68B8DE3D9F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8251"/>
              <a:stretch/>
            </p:blipFill>
            <p:spPr>
              <a:xfrm>
                <a:off x="3665669" y="-56710"/>
                <a:ext cx="1812662" cy="1043096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5B73F91-DA01-2485-5DEC-01AF86540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860" y="2272860"/>
            <a:ext cx="9119086" cy="3885457"/>
          </a:xfrm>
        </p:spPr>
        <p:txBody>
          <a:bodyPr>
            <a:normAutofit fontScale="55000" lnSpcReduction="20000"/>
          </a:bodyPr>
          <a:lstStyle/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Rrethqarkullimi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Brarit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–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Murriz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;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Rruga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Gosë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– Vila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Bashtovë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3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it-IT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Rruga Ish Reparti Ushtarak –Aeroporti i Rinasit;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Rruga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Belsh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–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Fierzë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–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Kosovë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Vogël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3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it-IT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Rruga Drizë – Poroçan ( kanioni i Holtës);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Rruga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Kuç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–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Qeparo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38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marR="0" lvl="1" indent="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lvl="1" indent="0" algn="just">
              <a:lnSpc>
                <a:spcPct val="150000"/>
              </a:lnSpc>
              <a:buNone/>
            </a:pPr>
            <a:r>
              <a:rPr lang="en-US" sz="1900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endParaRPr lang="en-US" sz="21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022339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24EF9F-4DEE-A913-748C-F47852A802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2B094DFD-12D8-941E-E20A-B4BB4A832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811" y="1440842"/>
            <a:ext cx="10515600" cy="735587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IV.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Segmente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rrugore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qe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hyjne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ne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inventarin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shteteror</a:t>
            </a:r>
            <a:endParaRPr lang="x-none" sz="2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DD48012-6D5C-E162-5149-54132A3D00C7}"/>
              </a:ext>
            </a:extLst>
          </p:cNvPr>
          <p:cNvCxnSpPr/>
          <p:nvPr/>
        </p:nvCxnSpPr>
        <p:spPr>
          <a:xfrm>
            <a:off x="1524000" y="116666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CA66574-E6D0-823D-805A-4F792A30955B}"/>
              </a:ext>
            </a:extLst>
          </p:cNvPr>
          <p:cNvGrpSpPr/>
          <p:nvPr/>
        </p:nvGrpSpPr>
        <p:grpSpPr>
          <a:xfrm>
            <a:off x="1524000" y="170279"/>
            <a:ext cx="9144000" cy="1158230"/>
            <a:chOff x="0" y="170279"/>
            <a:chExt cx="9144000" cy="115823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5FD273C-BCBF-579B-EA68-E7D403D9F7A6}"/>
                </a:ext>
              </a:extLst>
            </p:cNvPr>
            <p:cNvCxnSpPr/>
            <p:nvPr/>
          </p:nvCxnSpPr>
          <p:spPr>
            <a:xfrm>
              <a:off x="0" y="1198905"/>
              <a:ext cx="9144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E32127F-EB72-7840-A9E2-F52552945D80}"/>
                </a:ext>
              </a:extLst>
            </p:cNvPr>
            <p:cNvGrpSpPr/>
            <p:nvPr/>
          </p:nvGrpSpPr>
          <p:grpSpPr>
            <a:xfrm>
              <a:off x="3108557" y="170279"/>
              <a:ext cx="2804564" cy="1158230"/>
              <a:chOff x="3108556" y="-56710"/>
              <a:chExt cx="3074529" cy="1274253"/>
            </a:xfrm>
            <a:solidFill>
              <a:schemeClr val="bg1"/>
            </a:solidFill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DBDF974-BB3A-BE99-A3CA-5B9321F37CC1}"/>
                  </a:ext>
                </a:extLst>
              </p:cNvPr>
              <p:cNvSpPr/>
              <p:nvPr/>
            </p:nvSpPr>
            <p:spPr>
              <a:xfrm>
                <a:off x="3108556" y="946657"/>
                <a:ext cx="3074529" cy="270886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W" sz="1000" b="1" i="0" u="none" strike="noStrike" kern="1200" cap="none" spc="30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charset="0"/>
                  </a:rPr>
                  <a:t>REPUBLIC OF ALBANIA</a:t>
                </a: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2DD7A539-5C38-1202-4B0E-BBDD12DB4AC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8251"/>
              <a:stretch/>
            </p:blipFill>
            <p:spPr>
              <a:xfrm>
                <a:off x="3665669" y="-56710"/>
                <a:ext cx="1812662" cy="1043096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2D62129-0BDC-60B7-0720-C51E3D9B7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860" y="2272860"/>
            <a:ext cx="9119086" cy="3885457"/>
          </a:xfrm>
        </p:spPr>
        <p:txBody>
          <a:bodyPr>
            <a:normAutofit fontScale="70000" lnSpcReduction="20000"/>
          </a:bodyPr>
          <a:lstStyle/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Rruga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Tepelenë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–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Gusmar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–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Kuç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;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Rruga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Kuçovë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–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Frashër</a:t>
            </a:r>
            <a:r>
              <a:rPr lang="en-US" sz="34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it-IT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Rruga Kozarë - Fier Shegan (Murriz) ;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Rruga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Korçë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–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Ersekë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Palasë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–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Dhërmi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Rruga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aeroportit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te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Vlorës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dhe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Rruga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Elbasan -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Librazhd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janë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reja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ne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proces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që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shtohen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inventarit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rrjetit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rrugor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kombëtar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.</a:t>
            </a:r>
          </a:p>
          <a:p>
            <a:pPr marL="0" marR="0" lvl="1" indent="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lvl="1" indent="0" algn="just">
              <a:lnSpc>
                <a:spcPct val="150000"/>
              </a:lnSpc>
              <a:buNone/>
            </a:pPr>
            <a:r>
              <a:rPr lang="en-US" sz="1900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endParaRPr lang="en-US" sz="21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435403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F2BBBA-C71A-B8F4-F433-2AE5E8CBFA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1F24709-C4B2-9DD1-D8A2-AD735C9A9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811" y="1440842"/>
            <a:ext cx="10515600" cy="735587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V.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Segmente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rrugore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qe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GB" sz="2800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transferohen</a:t>
            </a:r>
            <a:r>
              <a:rPr lang="en-GB" sz="2800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GB" sz="2800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nga</a:t>
            </a:r>
            <a:r>
              <a:rPr lang="en-GB" sz="2800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inventari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shteteror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tek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njesite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administrative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lokale</a:t>
            </a:r>
            <a:endParaRPr lang="x-none" sz="2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8FF39DD-C491-F767-1689-F9D08106AD76}"/>
              </a:ext>
            </a:extLst>
          </p:cNvPr>
          <p:cNvCxnSpPr/>
          <p:nvPr/>
        </p:nvCxnSpPr>
        <p:spPr>
          <a:xfrm>
            <a:off x="1524000" y="116666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8FD54F5-8015-C8CC-6366-5A0C3AA10E1D}"/>
              </a:ext>
            </a:extLst>
          </p:cNvPr>
          <p:cNvGrpSpPr/>
          <p:nvPr/>
        </p:nvGrpSpPr>
        <p:grpSpPr>
          <a:xfrm>
            <a:off x="1524000" y="170279"/>
            <a:ext cx="9144000" cy="1158230"/>
            <a:chOff x="0" y="170279"/>
            <a:chExt cx="9144000" cy="115823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406210E-2EA6-A343-89C7-585F40F60160}"/>
                </a:ext>
              </a:extLst>
            </p:cNvPr>
            <p:cNvCxnSpPr/>
            <p:nvPr/>
          </p:nvCxnSpPr>
          <p:spPr>
            <a:xfrm>
              <a:off x="0" y="1198905"/>
              <a:ext cx="9144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DD7437E-1EB9-6EAC-395C-F48210CA8843}"/>
                </a:ext>
              </a:extLst>
            </p:cNvPr>
            <p:cNvGrpSpPr/>
            <p:nvPr/>
          </p:nvGrpSpPr>
          <p:grpSpPr>
            <a:xfrm>
              <a:off x="3108557" y="170279"/>
              <a:ext cx="2804564" cy="1158230"/>
              <a:chOff x="3108556" y="-56710"/>
              <a:chExt cx="3074529" cy="1274253"/>
            </a:xfrm>
            <a:solidFill>
              <a:schemeClr val="bg1"/>
            </a:solidFill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A028D1-CFCF-00AF-7166-FBCA18A5CD53}"/>
                  </a:ext>
                </a:extLst>
              </p:cNvPr>
              <p:cNvSpPr/>
              <p:nvPr/>
            </p:nvSpPr>
            <p:spPr>
              <a:xfrm>
                <a:off x="3108556" y="946657"/>
                <a:ext cx="3074529" cy="270886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W" sz="1000" b="1" i="0" u="none" strike="noStrike" kern="1200" cap="none" spc="30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charset="0"/>
                  </a:rPr>
                  <a:t>REPUBLIC OF ALBANIA</a:t>
                </a: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A1F3BDB7-E95A-BEA2-A237-106B1FBA3F5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8251"/>
              <a:stretch/>
            </p:blipFill>
            <p:spPr>
              <a:xfrm>
                <a:off x="3665669" y="-56710"/>
                <a:ext cx="1812662" cy="1043096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89839D3-9AC3-D31A-F2AA-32B6A3B78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860" y="2272860"/>
            <a:ext cx="9119086" cy="3885457"/>
          </a:xfrm>
        </p:spPr>
        <p:txBody>
          <a:bodyPr>
            <a:normAutofit fontScale="55000" lnSpcReduction="20000"/>
          </a:bodyPr>
          <a:lstStyle/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Ura e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Baçallëkut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–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Dobrac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;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Kthesa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Lapidarit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– Lis </a:t>
            </a:r>
            <a:r>
              <a:rPr lang="en-US" sz="34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it-IT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Unaza e Burrelit ;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Segmenti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Fushë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Studë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–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Stëblevë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–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Klenjë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Qarkun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Elbasanit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dhe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segmenti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Klenjë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– Ura e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Çerenecit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Qarkun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Dibrës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34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Segmenti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Kthesa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Kamzës-Bulevardi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Blu –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Qerek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(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kufiri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ndarës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administrativ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Kamëz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–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Fushë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Krujë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)</a:t>
            </a:r>
          </a:p>
          <a:p>
            <a:pPr marL="0" marR="0" lvl="1" indent="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lvl="1" indent="0" algn="just">
              <a:lnSpc>
                <a:spcPct val="150000"/>
              </a:lnSpc>
              <a:buNone/>
            </a:pPr>
            <a:r>
              <a:rPr lang="en-US" sz="1900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endParaRPr lang="en-US" sz="21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610581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7C9B0-3554-2143-1032-9574C9CC70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14101D41-1E1F-3646-B294-939A70FED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811" y="1440842"/>
            <a:ext cx="10515600" cy="735587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V.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Segmente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rrugore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qe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GB" sz="2800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transferohen</a:t>
            </a:r>
            <a:r>
              <a:rPr lang="en-GB" sz="2800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GB" sz="2800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nga</a:t>
            </a:r>
            <a:r>
              <a:rPr lang="en-GB" sz="2800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inventari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shteteror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tek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njesite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administrative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lokale</a:t>
            </a:r>
            <a:endParaRPr lang="x-none" sz="2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5800B3F-7BA4-CB03-4536-95DB2F82DC32}"/>
              </a:ext>
            </a:extLst>
          </p:cNvPr>
          <p:cNvCxnSpPr/>
          <p:nvPr/>
        </p:nvCxnSpPr>
        <p:spPr>
          <a:xfrm>
            <a:off x="1524000" y="116666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12E8625-6C33-6F87-5725-9F41350AAC77}"/>
              </a:ext>
            </a:extLst>
          </p:cNvPr>
          <p:cNvGrpSpPr/>
          <p:nvPr/>
        </p:nvGrpSpPr>
        <p:grpSpPr>
          <a:xfrm>
            <a:off x="1524000" y="170279"/>
            <a:ext cx="9144000" cy="1158230"/>
            <a:chOff x="0" y="170279"/>
            <a:chExt cx="9144000" cy="115823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E7D2428-AC5A-4773-E963-245FD2C5603F}"/>
                </a:ext>
              </a:extLst>
            </p:cNvPr>
            <p:cNvCxnSpPr/>
            <p:nvPr/>
          </p:nvCxnSpPr>
          <p:spPr>
            <a:xfrm>
              <a:off x="0" y="1198905"/>
              <a:ext cx="9144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FBF6AC7-BD6A-67D1-634D-43DA61F2497F}"/>
                </a:ext>
              </a:extLst>
            </p:cNvPr>
            <p:cNvGrpSpPr/>
            <p:nvPr/>
          </p:nvGrpSpPr>
          <p:grpSpPr>
            <a:xfrm>
              <a:off x="3108557" y="170279"/>
              <a:ext cx="2804564" cy="1158230"/>
              <a:chOff x="3108556" y="-56710"/>
              <a:chExt cx="3074529" cy="1274253"/>
            </a:xfrm>
            <a:solidFill>
              <a:schemeClr val="bg1"/>
            </a:solidFill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3E9AF32-3215-1260-7D05-33F7D16379D0}"/>
                  </a:ext>
                </a:extLst>
              </p:cNvPr>
              <p:cNvSpPr/>
              <p:nvPr/>
            </p:nvSpPr>
            <p:spPr>
              <a:xfrm>
                <a:off x="3108556" y="946657"/>
                <a:ext cx="3074529" cy="270886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W" sz="1000" b="1" i="0" u="none" strike="noStrike" kern="1200" cap="none" spc="30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charset="0"/>
                  </a:rPr>
                  <a:t>REPUBLIC OF ALBANIA</a:t>
                </a:r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99F3DF9E-EC2E-FDF6-41D2-97C72445BC8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8251"/>
              <a:stretch/>
            </p:blipFill>
            <p:spPr>
              <a:xfrm>
                <a:off x="3665669" y="-56710"/>
                <a:ext cx="1812662" cy="1043096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C6C6D67-5782-2A82-5DC2-37F188DC8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860" y="2272860"/>
            <a:ext cx="9119086" cy="3885457"/>
          </a:xfrm>
        </p:spPr>
        <p:txBody>
          <a:bodyPr>
            <a:normAutofit fontScale="55000" lnSpcReduction="20000"/>
          </a:bodyPr>
          <a:lstStyle/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Segmenti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Metohasim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-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Kafaraj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(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Kryqezimi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rrugor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Frakull-Kashishtë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);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Segmenti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rrugor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Ura e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Zaranikës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–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Rrethrrotullimi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Luleve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-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Parku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Mallrave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 Elbasan,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gjatësia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4.4 km,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është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një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cila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ka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rregullim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urban, me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trotuare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ndriçim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gjelbërim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rrjet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inxhinierik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(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kanalizime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te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ujësjellësit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energjisë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telefonise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internetit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tjerë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),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gjë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cila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e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kthen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një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rrugë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urbane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që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shtrihet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brenda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qytetit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Elbasanit</a:t>
            </a:r>
            <a:r>
              <a:rPr lang="en-US" sz="34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it-IT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Unaza e Burrelit ;</a:t>
            </a:r>
          </a:p>
          <a:p>
            <a:pPr marL="400050" marR="0" lvl="1" indent="-4000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Segmenti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Q.Mollë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- 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Bizë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(</a:t>
            </a:r>
            <a:r>
              <a:rPr kumimoji="0" lang="en-US" sz="3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Ballenjë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) </a:t>
            </a:r>
            <a:r>
              <a:rPr lang="en-US" sz="3400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</a:p>
          <a:p>
            <a:pPr marL="0" marR="0" lvl="1" indent="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lvl="1" indent="0" algn="just">
              <a:lnSpc>
                <a:spcPct val="150000"/>
              </a:lnSpc>
              <a:buNone/>
            </a:pPr>
            <a:r>
              <a:rPr lang="en-US" sz="1900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endParaRPr lang="en-US" sz="21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471201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89D50EB0A5BB4F8492A42CD6439A6A" ma:contentTypeVersion="10" ma:contentTypeDescription="Create a new document." ma:contentTypeScope="" ma:versionID="a0088794ec7dea5ae2c4e95662929865">
  <xsd:schema xmlns:xsd="http://www.w3.org/2001/XMLSchema" xmlns:xs="http://www.w3.org/2001/XMLSchema" xmlns:p="http://schemas.microsoft.com/office/2006/metadata/properties" xmlns:ns2="85a6c67b-0eb9-4f75-9308-ccf1d91fcba7" xmlns:ns3="c6f53931-4716-4733-b3b3-a96e473b9f8b" targetNamespace="http://schemas.microsoft.com/office/2006/metadata/properties" ma:root="true" ma:fieldsID="1cc92aeb68d871d8e020ae4214db963f" ns2:_="" ns3:_="">
    <xsd:import namespace="85a6c67b-0eb9-4f75-9308-ccf1d91fcba7"/>
    <xsd:import namespace="c6f53931-4716-4733-b3b3-a96e473b9f8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a6c67b-0eb9-4f75-9308-ccf1d91fcba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6ddc78f2-1640-4435-9e25-a1809bbf6924}" ma:internalName="TaxCatchAll" ma:showField="CatchAllData" ma:web="85a6c67b-0eb9-4f75-9308-ccf1d91fcb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53931-4716-4733-b3b3-a96e473b9f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d0a0057-60d5-4c2b-bacf-5ff6104549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62392B-EA48-4957-B221-7A6C0CC60E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87C7C5-0C89-4594-B867-3E853D6D59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a6c67b-0eb9-4f75-9308-ccf1d91fcba7"/>
    <ds:schemaRef ds:uri="c6f53931-4716-4733-b3b3-a96e473b9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1791</Words>
  <Application>Microsoft Office PowerPoint</Application>
  <PresentationFormat>Widescreen</PresentationFormat>
  <Paragraphs>127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Wingdings</vt:lpstr>
      <vt:lpstr>Office Theme</vt:lpstr>
      <vt:lpstr>PowerPoint Presentation</vt:lpstr>
      <vt:lpstr>I. Qellimi I projektaktit dhe baza ligjore</vt:lpstr>
      <vt:lpstr>II. Kriteret </vt:lpstr>
      <vt:lpstr>III. Ndryshimi nga inventari ekzistues</vt:lpstr>
      <vt:lpstr>IV. Segmente rrugore qe hyjne ne inventarin shteteror</vt:lpstr>
      <vt:lpstr>IV. Segmente rrugore qe hyjne ne inventarin shteteror</vt:lpstr>
      <vt:lpstr>IV. Segmente rrugore qe hyjne ne inventarin shteteror</vt:lpstr>
      <vt:lpstr>V. Segmente rrugore qe transferohen nga inventari shteteror tek njesite administrative lokale</vt:lpstr>
      <vt:lpstr>V. Segmente rrugore qe transferohen nga inventari shteteror tek njesite administrative lokale</vt:lpstr>
      <vt:lpstr>V. Te fundit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DATA PROTECTION</dc:title>
  <dc:creator>Microsoft Office User</dc:creator>
  <cp:lastModifiedBy>Nikolin Berxhiku</cp:lastModifiedBy>
  <cp:revision>130</cp:revision>
  <cp:lastPrinted>2023-07-06T14:24:45Z</cp:lastPrinted>
  <dcterms:created xsi:type="dcterms:W3CDTF">2022-10-11T10:00:49Z</dcterms:created>
  <dcterms:modified xsi:type="dcterms:W3CDTF">2024-02-16T15:01:36Z</dcterms:modified>
</cp:coreProperties>
</file>